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
  </p:notesMasterIdLst>
  <p:sldIdLst>
    <p:sldId id="282" r:id="rId2"/>
    <p:sldId id="268" r:id="rId3"/>
    <p:sldId id="311" r:id="rId4"/>
    <p:sldId id="310" r:id="rId5"/>
    <p:sldId id="285" r:id="rId6"/>
    <p:sldId id="312" r:id="rId7"/>
    <p:sldId id="306" r:id="rId8"/>
    <p:sldId id="308" r:id="rId9"/>
    <p:sldId id="309" r:id="rId10"/>
    <p:sldId id="297" r:id="rId11"/>
    <p:sldId id="307" r:id="rId12"/>
    <p:sldId id="313" r:id="rId13"/>
  </p:sldIdLst>
  <p:sldSz cx="9144000" cy="6858000" type="screen4x3"/>
  <p:notesSz cx="6858000" cy="9144000"/>
  <p:defaultTextStyle>
    <a:defPPr>
      <a:defRPr lang="pt-BR"/>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3" d="100"/>
          <a:sy n="53" d="100"/>
        </p:scale>
        <p:origin x="78" y="31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pt-BR"/>
          </a:p>
        </p:txBody>
      </p:sp>
      <p:sp>
        <p:nvSpPr>
          <p:cNvPr id="3" name="Espaço Reservado para Data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DD8B1DDE-4CDA-4089-A145-3AE2EADA76DB}" type="datetimeFigureOut">
              <a:rPr lang="pt-BR"/>
              <a:pPr>
                <a:defRPr/>
              </a:pPr>
              <a:t>18/04/2019</a:t>
            </a:fld>
            <a:endParaRPr lang="pt-BR"/>
          </a:p>
        </p:txBody>
      </p:sp>
      <p:sp>
        <p:nvSpPr>
          <p:cNvPr id="4" name="Espaço Reservado para Imagem de Slide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pt-BR" noProof="0"/>
          </a:p>
        </p:txBody>
      </p:sp>
      <p:sp>
        <p:nvSpPr>
          <p:cNvPr id="5" name="Espaço Reservado para Anotaçõ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pt-BR" noProof="0"/>
              <a:t>Clique para editar os estilos do texto mestre</a:t>
            </a:r>
          </a:p>
          <a:p>
            <a:pPr lvl="1"/>
            <a:r>
              <a:rPr lang="pt-BR" noProof="0"/>
              <a:t>Segundo nível</a:t>
            </a:r>
          </a:p>
          <a:p>
            <a:pPr lvl="2"/>
            <a:r>
              <a:rPr lang="pt-BR" noProof="0"/>
              <a:t>Terceiro nível</a:t>
            </a:r>
          </a:p>
          <a:p>
            <a:pPr lvl="3"/>
            <a:r>
              <a:rPr lang="pt-BR" noProof="0"/>
              <a:t>Quarto nível</a:t>
            </a:r>
          </a:p>
          <a:p>
            <a:pPr lvl="4"/>
            <a:r>
              <a:rPr lang="pt-BR" noProof="0"/>
              <a:t>Quinto nível</a:t>
            </a:r>
          </a:p>
        </p:txBody>
      </p:sp>
      <p:sp>
        <p:nvSpPr>
          <p:cNvPr id="6" name="Espaço Reservado para Rodapé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pt-BR"/>
          </a:p>
        </p:txBody>
      </p:sp>
      <p:sp>
        <p:nvSpPr>
          <p:cNvPr id="7" name="Espaço Reservado para Número de Slid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D8191CC3-464E-4AA4-A164-A053E65589E4}" type="slidenum">
              <a:rPr lang="pt-BR"/>
              <a:pPr>
                <a:defRPr/>
              </a:pPr>
              <a:t>‹Nº›</a:t>
            </a:fld>
            <a:endParaRPr lang="pt-BR"/>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Slide de título">
    <p:spTree>
      <p:nvGrpSpPr>
        <p:cNvPr id="1" name=""/>
        <p:cNvGrpSpPr/>
        <p:nvPr/>
      </p:nvGrpSpPr>
      <p:grpSpPr>
        <a:xfrm>
          <a:off x="0" y="0"/>
          <a:ext cx="0" cy="0"/>
          <a:chOff x="0" y="0"/>
          <a:chExt cx="0" cy="0"/>
        </a:xfrm>
      </p:grpSpPr>
      <p:sp>
        <p:nvSpPr>
          <p:cNvPr id="4" name="Text Box 2"/>
          <p:cNvSpPr txBox="1">
            <a:spLocks noChangeArrowheads="1"/>
          </p:cNvSpPr>
          <p:nvPr/>
        </p:nvSpPr>
        <p:spPr bwMode="black">
          <a:xfrm>
            <a:off x="3505200" y="6019800"/>
            <a:ext cx="2209800" cy="661988"/>
          </a:xfrm>
          <a:prstGeom prst="rect">
            <a:avLst/>
          </a:prstGeom>
          <a:noFill/>
          <a:ln w="9525">
            <a:noFill/>
            <a:miter lim="800000"/>
            <a:headEnd/>
            <a:tailEnd/>
          </a:ln>
          <a:effectLst/>
        </p:spPr>
        <p:txBody>
          <a:bodyPr>
            <a:spAutoFit/>
          </a:bodyPr>
          <a:lstStyle/>
          <a:p>
            <a:pPr algn="ctr" fontAlgn="auto">
              <a:spcBef>
                <a:spcPct val="50000"/>
              </a:spcBef>
              <a:spcAft>
                <a:spcPts val="0"/>
              </a:spcAft>
              <a:defRPr/>
            </a:pPr>
            <a:r>
              <a:rPr lang="en-GB">
                <a:solidFill>
                  <a:srgbClr val="FFFFFF"/>
                </a:solidFill>
                <a:latin typeface="Arial" charset="0"/>
                <a:cs typeface="+mn-cs"/>
              </a:rPr>
              <a:t>IAEA</a:t>
            </a:r>
          </a:p>
          <a:p>
            <a:pPr algn="ctr" fontAlgn="auto">
              <a:spcBef>
                <a:spcPct val="50000"/>
              </a:spcBef>
              <a:spcAft>
                <a:spcPts val="0"/>
              </a:spcAft>
              <a:defRPr/>
            </a:pPr>
            <a:r>
              <a:rPr lang="en-GB" sz="900">
                <a:solidFill>
                  <a:srgbClr val="FFFFFF"/>
                </a:solidFill>
                <a:latin typeface="Arial" charset="0"/>
                <a:cs typeface="+mn-cs"/>
              </a:rPr>
              <a:t>International Atomic Energy Agency</a:t>
            </a:r>
          </a:p>
        </p:txBody>
      </p:sp>
      <p:pic>
        <p:nvPicPr>
          <p:cNvPr id="5" name="Picture 3" descr="IAEAlogo_Black"/>
          <p:cNvPicPr>
            <a:picLocks noChangeAspect="1" noChangeArrowheads="1"/>
          </p:cNvPicPr>
          <p:nvPr/>
        </p:nvPicPr>
        <p:blipFill>
          <a:blip r:embed="rId2"/>
          <a:srcRect/>
          <a:stretch>
            <a:fillRect/>
          </a:stretch>
        </p:blipFill>
        <p:spPr bwMode="black">
          <a:xfrm>
            <a:off x="4114800" y="5105400"/>
            <a:ext cx="1050925" cy="914400"/>
          </a:xfrm>
          <a:prstGeom prst="rect">
            <a:avLst/>
          </a:prstGeom>
          <a:noFill/>
          <a:ln w="9525">
            <a:noFill/>
            <a:miter lim="800000"/>
            <a:headEnd/>
            <a:tailEnd/>
          </a:ln>
        </p:spPr>
      </p:pic>
      <p:pic>
        <p:nvPicPr>
          <p:cNvPr id="6" name="Picture 4"/>
          <p:cNvPicPr>
            <a:picLocks noChangeAspect="1" noChangeArrowheads="1"/>
          </p:cNvPicPr>
          <p:nvPr/>
        </p:nvPicPr>
        <p:blipFill>
          <a:blip r:embed="rId3"/>
          <a:srcRect/>
          <a:stretch>
            <a:fillRect/>
          </a:stretch>
        </p:blipFill>
        <p:spPr bwMode="hidden">
          <a:xfrm>
            <a:off x="0" y="0"/>
            <a:ext cx="9144000" cy="6861175"/>
          </a:xfrm>
          <a:prstGeom prst="rect">
            <a:avLst/>
          </a:prstGeom>
          <a:noFill/>
          <a:ln w="9525">
            <a:noFill/>
            <a:miter lim="800000"/>
            <a:headEnd/>
            <a:tailEnd/>
          </a:ln>
        </p:spPr>
      </p:pic>
      <p:sp>
        <p:nvSpPr>
          <p:cNvPr id="277509" name="Rectangle 5"/>
          <p:cNvSpPr>
            <a:spLocks noGrp="1" noChangeArrowheads="1"/>
          </p:cNvSpPr>
          <p:nvPr>
            <p:ph type="ctrTitle"/>
          </p:nvPr>
        </p:nvSpPr>
        <p:spPr bwMode="gray">
          <a:xfrm>
            <a:off x="0" y="1000125"/>
            <a:ext cx="9144000" cy="1771650"/>
          </a:xfrm>
        </p:spPr>
        <p:txBody>
          <a:bodyPr/>
          <a:lstStyle>
            <a:lvl1pPr algn="ctr">
              <a:defRPr/>
            </a:lvl1pPr>
          </a:lstStyle>
          <a:p>
            <a:pPr lvl="0"/>
            <a:r>
              <a:rPr lang="pt-BR" noProof="0"/>
              <a:t>Clique para editar o estilo do título mestre</a:t>
            </a:r>
            <a:endParaRPr lang="en-GB" noProof="0"/>
          </a:p>
        </p:txBody>
      </p:sp>
      <p:sp>
        <p:nvSpPr>
          <p:cNvPr id="277510" name="Rectangle 6"/>
          <p:cNvSpPr>
            <a:spLocks noGrp="1" noChangeArrowheads="1"/>
          </p:cNvSpPr>
          <p:nvPr>
            <p:ph type="subTitle" idx="1"/>
          </p:nvPr>
        </p:nvSpPr>
        <p:spPr>
          <a:xfrm>
            <a:off x="0" y="2797175"/>
            <a:ext cx="9144000" cy="1727200"/>
          </a:xfrm>
        </p:spPr>
        <p:txBody>
          <a:bodyPr anchor="ctr" anchorCtr="1"/>
          <a:lstStyle>
            <a:lvl1pPr marL="0" indent="0" algn="ctr">
              <a:buFontTx/>
              <a:buNone/>
              <a:defRPr/>
            </a:lvl1pPr>
          </a:lstStyle>
          <a:p>
            <a:pPr lvl="0"/>
            <a:r>
              <a:rPr lang="pt-BR" noProof="0"/>
              <a:t>Clique para editar o estilo do subtítulo mestre</a:t>
            </a:r>
            <a:endParaRPr lang="en-GB" noProof="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estilo do título mestre</a:t>
            </a:r>
            <a:endParaRPr lang="en-GB"/>
          </a:p>
        </p:txBody>
      </p:sp>
      <p:sp>
        <p:nvSpPr>
          <p:cNvPr id="3" name="Vertical Text Placeholder 2"/>
          <p:cNvSpPr>
            <a:spLocks noGrp="1"/>
          </p:cNvSpPr>
          <p:nvPr>
            <p:ph type="body" orient="vert" idx="1"/>
          </p:nvPr>
        </p:nvSpPr>
        <p:spPr/>
        <p:txBody>
          <a:bodyPr vert="eaVert"/>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endParaRPr lang="en-GB"/>
          </a:p>
        </p:txBody>
      </p:sp>
      <p:sp>
        <p:nvSpPr>
          <p:cNvPr id="4" name="Rectangle 7"/>
          <p:cNvSpPr>
            <a:spLocks noGrp="1" noChangeArrowheads="1"/>
          </p:cNvSpPr>
          <p:nvPr>
            <p:ph type="dt" sz="half" idx="10"/>
          </p:nvPr>
        </p:nvSpPr>
        <p:spPr>
          <a:ln/>
        </p:spPr>
        <p:txBody>
          <a:bodyPr/>
          <a:lstStyle>
            <a:lvl1pPr>
              <a:defRPr/>
            </a:lvl1pPr>
          </a:lstStyle>
          <a:p>
            <a:pPr>
              <a:defRPr/>
            </a:pPr>
            <a:fld id="{A49783C0-1716-4315-A168-C85501426DF8}" type="datetimeFigureOut">
              <a:rPr lang="pt-BR"/>
              <a:pPr>
                <a:defRPr/>
              </a:pPr>
              <a:t>18/04/2019</a:t>
            </a:fld>
            <a:endParaRPr lang="pt-BR"/>
          </a:p>
        </p:txBody>
      </p:sp>
      <p:sp>
        <p:nvSpPr>
          <p:cNvPr id="5" name="Rectangle 8"/>
          <p:cNvSpPr>
            <a:spLocks noGrp="1" noChangeArrowheads="1"/>
          </p:cNvSpPr>
          <p:nvPr>
            <p:ph type="ftr" sz="quarter" idx="11"/>
          </p:nvPr>
        </p:nvSpPr>
        <p:spPr>
          <a:ln/>
        </p:spPr>
        <p:txBody>
          <a:bodyPr/>
          <a:lstStyle>
            <a:lvl1pPr>
              <a:defRPr/>
            </a:lvl1pPr>
          </a:lstStyle>
          <a:p>
            <a:pPr>
              <a:defRPr/>
            </a:pPr>
            <a:endParaRPr lang="pt-BR"/>
          </a:p>
        </p:txBody>
      </p:sp>
      <p:sp>
        <p:nvSpPr>
          <p:cNvPr id="6" name="Rectangle 9"/>
          <p:cNvSpPr>
            <a:spLocks noGrp="1" noChangeArrowheads="1"/>
          </p:cNvSpPr>
          <p:nvPr>
            <p:ph type="sldNum" sz="quarter" idx="12"/>
          </p:nvPr>
        </p:nvSpPr>
        <p:spPr>
          <a:ln/>
        </p:spPr>
        <p:txBody>
          <a:bodyPr/>
          <a:lstStyle>
            <a:lvl1pPr>
              <a:defRPr/>
            </a:lvl1pPr>
          </a:lstStyle>
          <a:p>
            <a:pPr>
              <a:defRPr/>
            </a:pPr>
            <a:fld id="{DA799DD1-B80B-4371-BBD0-877500484D62}" type="slidenum">
              <a:rPr lang="pt-BR"/>
              <a:pPr>
                <a:defRPr/>
              </a:pPr>
              <a:t>‹Nº›</a:t>
            </a:fld>
            <a:endParaRPr lang="pt-B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19888" y="98425"/>
            <a:ext cx="2147887" cy="5997575"/>
          </a:xfrm>
        </p:spPr>
        <p:txBody>
          <a:bodyPr vert="eaVert"/>
          <a:lstStyle/>
          <a:p>
            <a:r>
              <a:rPr lang="pt-BR"/>
              <a:t>Clique para editar o estilo do título mestre</a:t>
            </a:r>
            <a:endParaRPr lang="en-GB"/>
          </a:p>
        </p:txBody>
      </p:sp>
      <p:sp>
        <p:nvSpPr>
          <p:cNvPr id="3" name="Vertical Text Placeholder 2"/>
          <p:cNvSpPr>
            <a:spLocks noGrp="1"/>
          </p:cNvSpPr>
          <p:nvPr>
            <p:ph type="body" orient="vert" idx="1"/>
          </p:nvPr>
        </p:nvSpPr>
        <p:spPr>
          <a:xfrm>
            <a:off x="274638" y="98425"/>
            <a:ext cx="6292850" cy="5997575"/>
          </a:xfrm>
        </p:spPr>
        <p:txBody>
          <a:bodyPr vert="eaVert"/>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endParaRPr lang="en-GB"/>
          </a:p>
        </p:txBody>
      </p:sp>
      <p:sp>
        <p:nvSpPr>
          <p:cNvPr id="4" name="Rectangle 7"/>
          <p:cNvSpPr>
            <a:spLocks noGrp="1" noChangeArrowheads="1"/>
          </p:cNvSpPr>
          <p:nvPr>
            <p:ph type="dt" sz="half" idx="10"/>
          </p:nvPr>
        </p:nvSpPr>
        <p:spPr>
          <a:ln/>
        </p:spPr>
        <p:txBody>
          <a:bodyPr/>
          <a:lstStyle>
            <a:lvl1pPr>
              <a:defRPr/>
            </a:lvl1pPr>
          </a:lstStyle>
          <a:p>
            <a:pPr>
              <a:defRPr/>
            </a:pPr>
            <a:fld id="{16031F50-F513-4115-96D7-F65F6E0108AF}" type="datetimeFigureOut">
              <a:rPr lang="pt-BR"/>
              <a:pPr>
                <a:defRPr/>
              </a:pPr>
              <a:t>18/04/2019</a:t>
            </a:fld>
            <a:endParaRPr lang="pt-BR"/>
          </a:p>
        </p:txBody>
      </p:sp>
      <p:sp>
        <p:nvSpPr>
          <p:cNvPr id="5" name="Rectangle 8"/>
          <p:cNvSpPr>
            <a:spLocks noGrp="1" noChangeArrowheads="1"/>
          </p:cNvSpPr>
          <p:nvPr>
            <p:ph type="ftr" sz="quarter" idx="11"/>
          </p:nvPr>
        </p:nvSpPr>
        <p:spPr>
          <a:ln/>
        </p:spPr>
        <p:txBody>
          <a:bodyPr/>
          <a:lstStyle>
            <a:lvl1pPr>
              <a:defRPr/>
            </a:lvl1pPr>
          </a:lstStyle>
          <a:p>
            <a:pPr>
              <a:defRPr/>
            </a:pPr>
            <a:endParaRPr lang="pt-BR"/>
          </a:p>
        </p:txBody>
      </p:sp>
      <p:sp>
        <p:nvSpPr>
          <p:cNvPr id="6" name="Rectangle 9"/>
          <p:cNvSpPr>
            <a:spLocks noGrp="1" noChangeArrowheads="1"/>
          </p:cNvSpPr>
          <p:nvPr>
            <p:ph type="sldNum" sz="quarter" idx="12"/>
          </p:nvPr>
        </p:nvSpPr>
        <p:spPr>
          <a:ln/>
        </p:spPr>
        <p:txBody>
          <a:bodyPr/>
          <a:lstStyle>
            <a:lvl1pPr>
              <a:defRPr/>
            </a:lvl1pPr>
          </a:lstStyle>
          <a:p>
            <a:pPr>
              <a:defRPr/>
            </a:pPr>
            <a:fld id="{5FFDF30A-5AEA-47A8-A180-4B00DA8AA9F6}" type="slidenum">
              <a:rPr lang="pt-BR"/>
              <a:pPr>
                <a:defRPr/>
              </a:pPr>
              <a:t>‹Nº›</a:t>
            </a:fld>
            <a:endParaRPr lang="pt-B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ítulo, texto e conteúdo">
    <p:spTree>
      <p:nvGrpSpPr>
        <p:cNvPr id="1" name=""/>
        <p:cNvGrpSpPr/>
        <p:nvPr/>
      </p:nvGrpSpPr>
      <p:grpSpPr>
        <a:xfrm>
          <a:off x="0" y="0"/>
          <a:ext cx="0" cy="0"/>
          <a:chOff x="0" y="0"/>
          <a:chExt cx="0" cy="0"/>
        </a:xfrm>
      </p:grpSpPr>
      <p:sp>
        <p:nvSpPr>
          <p:cNvPr id="2" name="Title 1"/>
          <p:cNvSpPr>
            <a:spLocks noGrp="1"/>
          </p:cNvSpPr>
          <p:nvPr>
            <p:ph type="title"/>
          </p:nvPr>
        </p:nvSpPr>
        <p:spPr>
          <a:xfrm>
            <a:off x="282575" y="98425"/>
            <a:ext cx="8534400" cy="762000"/>
          </a:xfrm>
        </p:spPr>
        <p:txBody>
          <a:bodyPr/>
          <a:lstStyle/>
          <a:p>
            <a:r>
              <a:rPr lang="pt-BR"/>
              <a:t>Clique para editar o estilo do título mestre</a:t>
            </a:r>
            <a:endParaRPr lang="en-GB"/>
          </a:p>
        </p:txBody>
      </p:sp>
      <p:sp>
        <p:nvSpPr>
          <p:cNvPr id="3" name="Text Placeholder 2"/>
          <p:cNvSpPr>
            <a:spLocks noGrp="1"/>
          </p:cNvSpPr>
          <p:nvPr>
            <p:ph type="body" sz="half" idx="1"/>
          </p:nvPr>
        </p:nvSpPr>
        <p:spPr>
          <a:xfrm>
            <a:off x="274638" y="1524000"/>
            <a:ext cx="4219575" cy="4572000"/>
          </a:xfrm>
        </p:spPr>
        <p:txBody>
          <a:body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endParaRPr lang="en-GB"/>
          </a:p>
        </p:txBody>
      </p:sp>
      <p:sp>
        <p:nvSpPr>
          <p:cNvPr id="4" name="Content Placeholder 3"/>
          <p:cNvSpPr>
            <a:spLocks noGrp="1"/>
          </p:cNvSpPr>
          <p:nvPr>
            <p:ph sz="half" idx="2"/>
          </p:nvPr>
        </p:nvSpPr>
        <p:spPr>
          <a:xfrm>
            <a:off x="4646613" y="1524000"/>
            <a:ext cx="4221162" cy="4572000"/>
          </a:xfrm>
        </p:spPr>
        <p:txBody>
          <a:body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endParaRPr lang="en-GB"/>
          </a:p>
        </p:txBody>
      </p:sp>
      <p:sp>
        <p:nvSpPr>
          <p:cNvPr id="5" name="Rectangle 7"/>
          <p:cNvSpPr>
            <a:spLocks noGrp="1" noChangeArrowheads="1"/>
          </p:cNvSpPr>
          <p:nvPr>
            <p:ph type="dt" sz="half" idx="10"/>
          </p:nvPr>
        </p:nvSpPr>
        <p:spPr>
          <a:ln/>
        </p:spPr>
        <p:txBody>
          <a:bodyPr/>
          <a:lstStyle>
            <a:lvl1pPr>
              <a:defRPr/>
            </a:lvl1pPr>
          </a:lstStyle>
          <a:p>
            <a:pPr>
              <a:defRPr/>
            </a:pPr>
            <a:fld id="{ED1D979B-8ACD-4559-A1D2-139E41546EB1}" type="datetimeFigureOut">
              <a:rPr lang="pt-BR"/>
              <a:pPr>
                <a:defRPr/>
              </a:pPr>
              <a:t>18/04/2019</a:t>
            </a:fld>
            <a:endParaRPr lang="pt-BR"/>
          </a:p>
        </p:txBody>
      </p:sp>
      <p:sp>
        <p:nvSpPr>
          <p:cNvPr id="6" name="Rectangle 8"/>
          <p:cNvSpPr>
            <a:spLocks noGrp="1" noChangeArrowheads="1"/>
          </p:cNvSpPr>
          <p:nvPr>
            <p:ph type="ftr" sz="quarter" idx="11"/>
          </p:nvPr>
        </p:nvSpPr>
        <p:spPr>
          <a:ln/>
        </p:spPr>
        <p:txBody>
          <a:bodyPr/>
          <a:lstStyle>
            <a:lvl1pPr>
              <a:defRPr/>
            </a:lvl1pPr>
          </a:lstStyle>
          <a:p>
            <a:pPr>
              <a:defRPr/>
            </a:pPr>
            <a:endParaRPr lang="pt-BR"/>
          </a:p>
        </p:txBody>
      </p:sp>
      <p:sp>
        <p:nvSpPr>
          <p:cNvPr id="7" name="Rectangle 9"/>
          <p:cNvSpPr>
            <a:spLocks noGrp="1" noChangeArrowheads="1"/>
          </p:cNvSpPr>
          <p:nvPr>
            <p:ph type="sldNum" sz="quarter" idx="12"/>
          </p:nvPr>
        </p:nvSpPr>
        <p:spPr>
          <a:ln/>
        </p:spPr>
        <p:txBody>
          <a:bodyPr/>
          <a:lstStyle>
            <a:lvl1pPr>
              <a:defRPr/>
            </a:lvl1pPr>
          </a:lstStyle>
          <a:p>
            <a:pPr>
              <a:defRPr/>
            </a:pPr>
            <a:fld id="{CD0D3790-AF47-4055-B847-416612362C7B}" type="slidenum">
              <a:rPr lang="pt-BR"/>
              <a:pPr>
                <a:defRPr/>
              </a:pPr>
              <a:t>‹Nº›</a:t>
            </a:fld>
            <a:endParaRPr lang="pt-B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estilo do título mestre</a:t>
            </a:r>
            <a:endParaRPr lang="en-GB"/>
          </a:p>
        </p:txBody>
      </p:sp>
      <p:sp>
        <p:nvSpPr>
          <p:cNvPr id="3" name="Content Placeholder 2"/>
          <p:cNvSpPr>
            <a:spLocks noGrp="1"/>
          </p:cNvSpPr>
          <p:nvPr>
            <p:ph idx="1"/>
          </p:nvPr>
        </p:nvSpPr>
        <p:spPr/>
        <p:txBody>
          <a:body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endParaRPr lang="en-GB"/>
          </a:p>
        </p:txBody>
      </p:sp>
      <p:sp>
        <p:nvSpPr>
          <p:cNvPr id="4" name="Rectangle 7"/>
          <p:cNvSpPr>
            <a:spLocks noGrp="1" noChangeArrowheads="1"/>
          </p:cNvSpPr>
          <p:nvPr>
            <p:ph type="dt" sz="half" idx="10"/>
          </p:nvPr>
        </p:nvSpPr>
        <p:spPr>
          <a:ln/>
        </p:spPr>
        <p:txBody>
          <a:bodyPr/>
          <a:lstStyle>
            <a:lvl1pPr>
              <a:defRPr/>
            </a:lvl1pPr>
          </a:lstStyle>
          <a:p>
            <a:pPr>
              <a:defRPr/>
            </a:pPr>
            <a:fld id="{BC8A7FE9-4CFE-45BB-8F71-0414E95FD309}" type="datetimeFigureOut">
              <a:rPr lang="pt-BR"/>
              <a:pPr>
                <a:defRPr/>
              </a:pPr>
              <a:t>18/04/2019</a:t>
            </a:fld>
            <a:endParaRPr lang="pt-BR"/>
          </a:p>
        </p:txBody>
      </p:sp>
      <p:sp>
        <p:nvSpPr>
          <p:cNvPr id="5" name="Rectangle 8"/>
          <p:cNvSpPr>
            <a:spLocks noGrp="1" noChangeArrowheads="1"/>
          </p:cNvSpPr>
          <p:nvPr>
            <p:ph type="ftr" sz="quarter" idx="11"/>
          </p:nvPr>
        </p:nvSpPr>
        <p:spPr>
          <a:ln/>
        </p:spPr>
        <p:txBody>
          <a:bodyPr/>
          <a:lstStyle>
            <a:lvl1pPr>
              <a:defRPr/>
            </a:lvl1pPr>
          </a:lstStyle>
          <a:p>
            <a:pPr>
              <a:defRPr/>
            </a:pPr>
            <a:endParaRPr lang="pt-BR"/>
          </a:p>
        </p:txBody>
      </p:sp>
      <p:sp>
        <p:nvSpPr>
          <p:cNvPr id="6" name="Rectangle 9"/>
          <p:cNvSpPr>
            <a:spLocks noGrp="1" noChangeArrowheads="1"/>
          </p:cNvSpPr>
          <p:nvPr>
            <p:ph type="sldNum" sz="quarter" idx="12"/>
          </p:nvPr>
        </p:nvSpPr>
        <p:spPr>
          <a:ln/>
        </p:spPr>
        <p:txBody>
          <a:bodyPr/>
          <a:lstStyle>
            <a:lvl1pPr>
              <a:defRPr/>
            </a:lvl1pPr>
          </a:lstStyle>
          <a:p>
            <a:pPr>
              <a:defRPr/>
            </a:pPr>
            <a:fld id="{63C271D0-D1A1-4785-8AE7-45B9E3E5EB1D}" type="slidenum">
              <a:rPr lang="pt-BR"/>
              <a:pPr>
                <a:defRPr/>
              </a:pPr>
              <a:t>‹Nº›</a:t>
            </a:fld>
            <a:endParaRPr lang="pt-B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pt-BR"/>
              <a:t>Clique para editar o estilo do título mestre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pt-BR"/>
              <a:t>Clique para editar os estilos do texto mestre</a:t>
            </a:r>
          </a:p>
        </p:txBody>
      </p:sp>
      <p:sp>
        <p:nvSpPr>
          <p:cNvPr id="4" name="Rectangle 7"/>
          <p:cNvSpPr>
            <a:spLocks noGrp="1" noChangeArrowheads="1"/>
          </p:cNvSpPr>
          <p:nvPr>
            <p:ph type="dt" sz="half" idx="10"/>
          </p:nvPr>
        </p:nvSpPr>
        <p:spPr>
          <a:ln/>
        </p:spPr>
        <p:txBody>
          <a:bodyPr/>
          <a:lstStyle>
            <a:lvl1pPr>
              <a:defRPr/>
            </a:lvl1pPr>
          </a:lstStyle>
          <a:p>
            <a:pPr>
              <a:defRPr/>
            </a:pPr>
            <a:fld id="{1674ABB2-4A0B-48B2-A197-F7B3618C631D}" type="datetimeFigureOut">
              <a:rPr lang="pt-BR"/>
              <a:pPr>
                <a:defRPr/>
              </a:pPr>
              <a:t>18/04/2019</a:t>
            </a:fld>
            <a:endParaRPr lang="pt-BR"/>
          </a:p>
        </p:txBody>
      </p:sp>
      <p:sp>
        <p:nvSpPr>
          <p:cNvPr id="5" name="Rectangle 8"/>
          <p:cNvSpPr>
            <a:spLocks noGrp="1" noChangeArrowheads="1"/>
          </p:cNvSpPr>
          <p:nvPr>
            <p:ph type="ftr" sz="quarter" idx="11"/>
          </p:nvPr>
        </p:nvSpPr>
        <p:spPr>
          <a:ln/>
        </p:spPr>
        <p:txBody>
          <a:bodyPr/>
          <a:lstStyle>
            <a:lvl1pPr>
              <a:defRPr/>
            </a:lvl1pPr>
          </a:lstStyle>
          <a:p>
            <a:pPr>
              <a:defRPr/>
            </a:pPr>
            <a:endParaRPr lang="pt-BR"/>
          </a:p>
        </p:txBody>
      </p:sp>
      <p:sp>
        <p:nvSpPr>
          <p:cNvPr id="6" name="Rectangle 9"/>
          <p:cNvSpPr>
            <a:spLocks noGrp="1" noChangeArrowheads="1"/>
          </p:cNvSpPr>
          <p:nvPr>
            <p:ph type="sldNum" sz="quarter" idx="12"/>
          </p:nvPr>
        </p:nvSpPr>
        <p:spPr>
          <a:ln/>
        </p:spPr>
        <p:txBody>
          <a:bodyPr/>
          <a:lstStyle>
            <a:lvl1pPr>
              <a:defRPr/>
            </a:lvl1pPr>
          </a:lstStyle>
          <a:p>
            <a:pPr>
              <a:defRPr/>
            </a:pPr>
            <a:fld id="{A7F25253-6F0F-450E-9B2A-443DFC81D90B}" type="slidenum">
              <a:rPr lang="pt-BR"/>
              <a:pPr>
                <a:defRPr/>
              </a:pPr>
              <a:t>‹Nº›</a:t>
            </a:fld>
            <a:endParaRPr lang="pt-B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estilo do título mestre</a:t>
            </a:r>
            <a:endParaRPr lang="en-GB"/>
          </a:p>
        </p:txBody>
      </p:sp>
      <p:sp>
        <p:nvSpPr>
          <p:cNvPr id="3" name="Content Placeholder 2"/>
          <p:cNvSpPr>
            <a:spLocks noGrp="1"/>
          </p:cNvSpPr>
          <p:nvPr>
            <p:ph sz="half" idx="1"/>
          </p:nvPr>
        </p:nvSpPr>
        <p:spPr>
          <a:xfrm>
            <a:off x="274638" y="1524000"/>
            <a:ext cx="4219575"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endParaRPr lang="en-GB"/>
          </a:p>
        </p:txBody>
      </p:sp>
      <p:sp>
        <p:nvSpPr>
          <p:cNvPr id="4" name="Content Placeholder 3"/>
          <p:cNvSpPr>
            <a:spLocks noGrp="1"/>
          </p:cNvSpPr>
          <p:nvPr>
            <p:ph sz="half" idx="2"/>
          </p:nvPr>
        </p:nvSpPr>
        <p:spPr>
          <a:xfrm>
            <a:off x="4646613" y="1524000"/>
            <a:ext cx="4221162"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endParaRPr lang="en-GB"/>
          </a:p>
        </p:txBody>
      </p:sp>
      <p:sp>
        <p:nvSpPr>
          <p:cNvPr id="5" name="Rectangle 7"/>
          <p:cNvSpPr>
            <a:spLocks noGrp="1" noChangeArrowheads="1"/>
          </p:cNvSpPr>
          <p:nvPr>
            <p:ph type="dt" sz="half" idx="10"/>
          </p:nvPr>
        </p:nvSpPr>
        <p:spPr>
          <a:ln/>
        </p:spPr>
        <p:txBody>
          <a:bodyPr/>
          <a:lstStyle>
            <a:lvl1pPr>
              <a:defRPr/>
            </a:lvl1pPr>
          </a:lstStyle>
          <a:p>
            <a:pPr>
              <a:defRPr/>
            </a:pPr>
            <a:fld id="{2C8F19D7-003C-45A2-BDD8-7F1D9DAD3A8E}" type="datetimeFigureOut">
              <a:rPr lang="pt-BR"/>
              <a:pPr>
                <a:defRPr/>
              </a:pPr>
              <a:t>18/04/2019</a:t>
            </a:fld>
            <a:endParaRPr lang="pt-BR"/>
          </a:p>
        </p:txBody>
      </p:sp>
      <p:sp>
        <p:nvSpPr>
          <p:cNvPr id="6" name="Rectangle 8"/>
          <p:cNvSpPr>
            <a:spLocks noGrp="1" noChangeArrowheads="1"/>
          </p:cNvSpPr>
          <p:nvPr>
            <p:ph type="ftr" sz="quarter" idx="11"/>
          </p:nvPr>
        </p:nvSpPr>
        <p:spPr>
          <a:ln/>
        </p:spPr>
        <p:txBody>
          <a:bodyPr/>
          <a:lstStyle>
            <a:lvl1pPr>
              <a:defRPr/>
            </a:lvl1pPr>
          </a:lstStyle>
          <a:p>
            <a:pPr>
              <a:defRPr/>
            </a:pPr>
            <a:endParaRPr lang="pt-BR"/>
          </a:p>
        </p:txBody>
      </p:sp>
      <p:sp>
        <p:nvSpPr>
          <p:cNvPr id="7" name="Rectangle 9"/>
          <p:cNvSpPr>
            <a:spLocks noGrp="1" noChangeArrowheads="1"/>
          </p:cNvSpPr>
          <p:nvPr>
            <p:ph type="sldNum" sz="quarter" idx="12"/>
          </p:nvPr>
        </p:nvSpPr>
        <p:spPr>
          <a:ln/>
        </p:spPr>
        <p:txBody>
          <a:bodyPr/>
          <a:lstStyle>
            <a:lvl1pPr>
              <a:defRPr/>
            </a:lvl1pPr>
          </a:lstStyle>
          <a:p>
            <a:pPr>
              <a:defRPr/>
            </a:pPr>
            <a:fld id="{42FD9308-EBE5-4B39-8052-488505E30F88}" type="slidenum">
              <a:rPr lang="pt-BR"/>
              <a:pPr>
                <a:defRPr/>
              </a:pPr>
              <a:t>‹Nº›</a:t>
            </a:fld>
            <a:endParaRPr lang="pt-B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pt-BR"/>
              <a:t>Clique para editar o estilo do título mestre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do texto mestre</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do texto mestre</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endParaRPr lang="en-GB"/>
          </a:p>
        </p:txBody>
      </p:sp>
      <p:sp>
        <p:nvSpPr>
          <p:cNvPr id="7" name="Rectangle 7"/>
          <p:cNvSpPr>
            <a:spLocks noGrp="1" noChangeArrowheads="1"/>
          </p:cNvSpPr>
          <p:nvPr>
            <p:ph type="dt" sz="half" idx="10"/>
          </p:nvPr>
        </p:nvSpPr>
        <p:spPr>
          <a:ln/>
        </p:spPr>
        <p:txBody>
          <a:bodyPr/>
          <a:lstStyle>
            <a:lvl1pPr>
              <a:defRPr/>
            </a:lvl1pPr>
          </a:lstStyle>
          <a:p>
            <a:pPr>
              <a:defRPr/>
            </a:pPr>
            <a:fld id="{AC957607-5832-4AF0-B8B4-97FFEB6D65E1}" type="datetimeFigureOut">
              <a:rPr lang="pt-BR"/>
              <a:pPr>
                <a:defRPr/>
              </a:pPr>
              <a:t>18/04/2019</a:t>
            </a:fld>
            <a:endParaRPr lang="pt-BR"/>
          </a:p>
        </p:txBody>
      </p:sp>
      <p:sp>
        <p:nvSpPr>
          <p:cNvPr id="8" name="Rectangle 8"/>
          <p:cNvSpPr>
            <a:spLocks noGrp="1" noChangeArrowheads="1"/>
          </p:cNvSpPr>
          <p:nvPr>
            <p:ph type="ftr" sz="quarter" idx="11"/>
          </p:nvPr>
        </p:nvSpPr>
        <p:spPr>
          <a:ln/>
        </p:spPr>
        <p:txBody>
          <a:bodyPr/>
          <a:lstStyle>
            <a:lvl1pPr>
              <a:defRPr/>
            </a:lvl1pPr>
          </a:lstStyle>
          <a:p>
            <a:pPr>
              <a:defRPr/>
            </a:pPr>
            <a:endParaRPr lang="pt-BR"/>
          </a:p>
        </p:txBody>
      </p:sp>
      <p:sp>
        <p:nvSpPr>
          <p:cNvPr id="9" name="Rectangle 9"/>
          <p:cNvSpPr>
            <a:spLocks noGrp="1" noChangeArrowheads="1"/>
          </p:cNvSpPr>
          <p:nvPr>
            <p:ph type="sldNum" sz="quarter" idx="12"/>
          </p:nvPr>
        </p:nvSpPr>
        <p:spPr>
          <a:ln/>
        </p:spPr>
        <p:txBody>
          <a:bodyPr/>
          <a:lstStyle>
            <a:lvl1pPr>
              <a:defRPr/>
            </a:lvl1pPr>
          </a:lstStyle>
          <a:p>
            <a:pPr>
              <a:defRPr/>
            </a:pPr>
            <a:fld id="{627484D1-B8F1-4134-8B44-1BF6B143F2DE}" type="slidenum">
              <a:rPr lang="pt-BR"/>
              <a:pPr>
                <a:defRPr/>
              </a:pPr>
              <a:t>‹Nº›</a:t>
            </a:fld>
            <a:endParaRPr lang="pt-B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estilo do título mestre</a:t>
            </a:r>
            <a:endParaRPr lang="en-GB"/>
          </a:p>
        </p:txBody>
      </p:sp>
      <p:sp>
        <p:nvSpPr>
          <p:cNvPr id="3" name="Rectangle 7"/>
          <p:cNvSpPr>
            <a:spLocks noGrp="1" noChangeArrowheads="1"/>
          </p:cNvSpPr>
          <p:nvPr>
            <p:ph type="dt" sz="half" idx="10"/>
          </p:nvPr>
        </p:nvSpPr>
        <p:spPr>
          <a:ln/>
        </p:spPr>
        <p:txBody>
          <a:bodyPr/>
          <a:lstStyle>
            <a:lvl1pPr>
              <a:defRPr/>
            </a:lvl1pPr>
          </a:lstStyle>
          <a:p>
            <a:pPr>
              <a:defRPr/>
            </a:pPr>
            <a:fld id="{79CC4466-5417-4499-8288-28D946E8F161}" type="datetimeFigureOut">
              <a:rPr lang="pt-BR"/>
              <a:pPr>
                <a:defRPr/>
              </a:pPr>
              <a:t>18/04/2019</a:t>
            </a:fld>
            <a:endParaRPr lang="pt-BR"/>
          </a:p>
        </p:txBody>
      </p:sp>
      <p:sp>
        <p:nvSpPr>
          <p:cNvPr id="4" name="Rectangle 8"/>
          <p:cNvSpPr>
            <a:spLocks noGrp="1" noChangeArrowheads="1"/>
          </p:cNvSpPr>
          <p:nvPr>
            <p:ph type="ftr" sz="quarter" idx="11"/>
          </p:nvPr>
        </p:nvSpPr>
        <p:spPr>
          <a:ln/>
        </p:spPr>
        <p:txBody>
          <a:bodyPr/>
          <a:lstStyle>
            <a:lvl1pPr>
              <a:defRPr/>
            </a:lvl1pPr>
          </a:lstStyle>
          <a:p>
            <a:pPr>
              <a:defRPr/>
            </a:pPr>
            <a:endParaRPr lang="pt-BR"/>
          </a:p>
        </p:txBody>
      </p:sp>
      <p:sp>
        <p:nvSpPr>
          <p:cNvPr id="5" name="Rectangle 9"/>
          <p:cNvSpPr>
            <a:spLocks noGrp="1" noChangeArrowheads="1"/>
          </p:cNvSpPr>
          <p:nvPr>
            <p:ph type="sldNum" sz="quarter" idx="12"/>
          </p:nvPr>
        </p:nvSpPr>
        <p:spPr>
          <a:ln/>
        </p:spPr>
        <p:txBody>
          <a:bodyPr/>
          <a:lstStyle>
            <a:lvl1pPr>
              <a:defRPr/>
            </a:lvl1pPr>
          </a:lstStyle>
          <a:p>
            <a:pPr>
              <a:defRPr/>
            </a:pPr>
            <a:fld id="{8CD62AD9-AE30-4270-A17C-EF0F2673B7C8}" type="slidenum">
              <a:rPr lang="pt-BR"/>
              <a:pPr>
                <a:defRPr/>
              </a:pPr>
              <a:t>‹Nº›</a:t>
            </a:fld>
            <a:endParaRPr lang="pt-B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Rectangle 7"/>
          <p:cNvSpPr>
            <a:spLocks noGrp="1" noChangeArrowheads="1"/>
          </p:cNvSpPr>
          <p:nvPr>
            <p:ph type="dt" sz="half" idx="10"/>
          </p:nvPr>
        </p:nvSpPr>
        <p:spPr>
          <a:ln/>
        </p:spPr>
        <p:txBody>
          <a:bodyPr/>
          <a:lstStyle>
            <a:lvl1pPr>
              <a:defRPr/>
            </a:lvl1pPr>
          </a:lstStyle>
          <a:p>
            <a:pPr>
              <a:defRPr/>
            </a:pPr>
            <a:fld id="{727E7BD9-7839-486D-8243-893B8F89FFBA}" type="datetimeFigureOut">
              <a:rPr lang="pt-BR"/>
              <a:pPr>
                <a:defRPr/>
              </a:pPr>
              <a:t>18/04/2019</a:t>
            </a:fld>
            <a:endParaRPr lang="pt-BR"/>
          </a:p>
        </p:txBody>
      </p:sp>
      <p:sp>
        <p:nvSpPr>
          <p:cNvPr id="3" name="Rectangle 8"/>
          <p:cNvSpPr>
            <a:spLocks noGrp="1" noChangeArrowheads="1"/>
          </p:cNvSpPr>
          <p:nvPr>
            <p:ph type="ftr" sz="quarter" idx="11"/>
          </p:nvPr>
        </p:nvSpPr>
        <p:spPr>
          <a:ln/>
        </p:spPr>
        <p:txBody>
          <a:bodyPr/>
          <a:lstStyle>
            <a:lvl1pPr>
              <a:defRPr/>
            </a:lvl1pPr>
          </a:lstStyle>
          <a:p>
            <a:pPr>
              <a:defRPr/>
            </a:pPr>
            <a:endParaRPr lang="pt-BR"/>
          </a:p>
        </p:txBody>
      </p:sp>
      <p:sp>
        <p:nvSpPr>
          <p:cNvPr id="4" name="Rectangle 9"/>
          <p:cNvSpPr>
            <a:spLocks noGrp="1" noChangeArrowheads="1"/>
          </p:cNvSpPr>
          <p:nvPr>
            <p:ph type="sldNum" sz="quarter" idx="12"/>
          </p:nvPr>
        </p:nvSpPr>
        <p:spPr>
          <a:ln/>
        </p:spPr>
        <p:txBody>
          <a:bodyPr/>
          <a:lstStyle>
            <a:lvl1pPr>
              <a:defRPr/>
            </a:lvl1pPr>
          </a:lstStyle>
          <a:p>
            <a:pPr>
              <a:defRPr/>
            </a:pPr>
            <a:fld id="{ACC6BC03-01F3-48C8-8DF0-4520A23081F0}" type="slidenum">
              <a:rPr lang="pt-BR"/>
              <a:pPr>
                <a:defRPr/>
              </a:pPr>
              <a:t>‹Nº›</a:t>
            </a:fld>
            <a:endParaRPr lang="pt-B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pt-BR"/>
              <a:t>Clique para editar o estilo do título mestre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Clique para editar os estilos do texto mestre</a:t>
            </a:r>
          </a:p>
        </p:txBody>
      </p:sp>
      <p:sp>
        <p:nvSpPr>
          <p:cNvPr id="5" name="Rectangle 7"/>
          <p:cNvSpPr>
            <a:spLocks noGrp="1" noChangeArrowheads="1"/>
          </p:cNvSpPr>
          <p:nvPr>
            <p:ph type="dt" sz="half" idx="10"/>
          </p:nvPr>
        </p:nvSpPr>
        <p:spPr>
          <a:ln/>
        </p:spPr>
        <p:txBody>
          <a:bodyPr/>
          <a:lstStyle>
            <a:lvl1pPr>
              <a:defRPr/>
            </a:lvl1pPr>
          </a:lstStyle>
          <a:p>
            <a:pPr>
              <a:defRPr/>
            </a:pPr>
            <a:fld id="{518B74B0-2BFD-4C29-92C6-0B1E838491DD}" type="datetimeFigureOut">
              <a:rPr lang="pt-BR"/>
              <a:pPr>
                <a:defRPr/>
              </a:pPr>
              <a:t>18/04/2019</a:t>
            </a:fld>
            <a:endParaRPr lang="pt-BR"/>
          </a:p>
        </p:txBody>
      </p:sp>
      <p:sp>
        <p:nvSpPr>
          <p:cNvPr id="6" name="Rectangle 8"/>
          <p:cNvSpPr>
            <a:spLocks noGrp="1" noChangeArrowheads="1"/>
          </p:cNvSpPr>
          <p:nvPr>
            <p:ph type="ftr" sz="quarter" idx="11"/>
          </p:nvPr>
        </p:nvSpPr>
        <p:spPr>
          <a:ln/>
        </p:spPr>
        <p:txBody>
          <a:bodyPr/>
          <a:lstStyle>
            <a:lvl1pPr>
              <a:defRPr/>
            </a:lvl1pPr>
          </a:lstStyle>
          <a:p>
            <a:pPr>
              <a:defRPr/>
            </a:pPr>
            <a:endParaRPr lang="pt-BR"/>
          </a:p>
        </p:txBody>
      </p:sp>
      <p:sp>
        <p:nvSpPr>
          <p:cNvPr id="7" name="Rectangle 9"/>
          <p:cNvSpPr>
            <a:spLocks noGrp="1" noChangeArrowheads="1"/>
          </p:cNvSpPr>
          <p:nvPr>
            <p:ph type="sldNum" sz="quarter" idx="12"/>
          </p:nvPr>
        </p:nvSpPr>
        <p:spPr>
          <a:ln/>
        </p:spPr>
        <p:txBody>
          <a:bodyPr/>
          <a:lstStyle>
            <a:lvl1pPr>
              <a:defRPr/>
            </a:lvl1pPr>
          </a:lstStyle>
          <a:p>
            <a:pPr>
              <a:defRPr/>
            </a:pPr>
            <a:fld id="{1645020D-C2AA-495F-9EC7-D9F4E908507C}" type="slidenum">
              <a:rPr lang="pt-BR"/>
              <a:pPr>
                <a:defRPr/>
              </a:pPr>
              <a:t>‹Nº›</a:t>
            </a:fld>
            <a:endParaRPr lang="pt-B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pt-BR"/>
              <a:t>Clique para editar o estilo do título mestre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pt-BR" noProof="0"/>
              <a:t>Clique no ícone para adicionar uma imagem</a:t>
            </a:r>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Clique para editar os estilos do texto mestre</a:t>
            </a:r>
          </a:p>
        </p:txBody>
      </p:sp>
      <p:sp>
        <p:nvSpPr>
          <p:cNvPr id="5" name="Rectangle 7"/>
          <p:cNvSpPr>
            <a:spLocks noGrp="1" noChangeArrowheads="1"/>
          </p:cNvSpPr>
          <p:nvPr>
            <p:ph type="dt" sz="half" idx="10"/>
          </p:nvPr>
        </p:nvSpPr>
        <p:spPr>
          <a:ln/>
        </p:spPr>
        <p:txBody>
          <a:bodyPr/>
          <a:lstStyle>
            <a:lvl1pPr>
              <a:defRPr/>
            </a:lvl1pPr>
          </a:lstStyle>
          <a:p>
            <a:pPr>
              <a:defRPr/>
            </a:pPr>
            <a:fld id="{5E13FE1F-2431-4FC7-9A90-48F2ED19464C}" type="datetimeFigureOut">
              <a:rPr lang="pt-BR"/>
              <a:pPr>
                <a:defRPr/>
              </a:pPr>
              <a:t>18/04/2019</a:t>
            </a:fld>
            <a:endParaRPr lang="pt-BR"/>
          </a:p>
        </p:txBody>
      </p:sp>
      <p:sp>
        <p:nvSpPr>
          <p:cNvPr id="6" name="Rectangle 8"/>
          <p:cNvSpPr>
            <a:spLocks noGrp="1" noChangeArrowheads="1"/>
          </p:cNvSpPr>
          <p:nvPr>
            <p:ph type="ftr" sz="quarter" idx="11"/>
          </p:nvPr>
        </p:nvSpPr>
        <p:spPr>
          <a:ln/>
        </p:spPr>
        <p:txBody>
          <a:bodyPr/>
          <a:lstStyle>
            <a:lvl1pPr>
              <a:defRPr/>
            </a:lvl1pPr>
          </a:lstStyle>
          <a:p>
            <a:pPr>
              <a:defRPr/>
            </a:pPr>
            <a:endParaRPr lang="pt-BR"/>
          </a:p>
        </p:txBody>
      </p:sp>
      <p:sp>
        <p:nvSpPr>
          <p:cNvPr id="7" name="Rectangle 9"/>
          <p:cNvSpPr>
            <a:spLocks noGrp="1" noChangeArrowheads="1"/>
          </p:cNvSpPr>
          <p:nvPr>
            <p:ph type="sldNum" sz="quarter" idx="12"/>
          </p:nvPr>
        </p:nvSpPr>
        <p:spPr>
          <a:ln/>
        </p:spPr>
        <p:txBody>
          <a:bodyPr/>
          <a:lstStyle>
            <a:lvl1pPr>
              <a:defRPr/>
            </a:lvl1pPr>
          </a:lstStyle>
          <a:p>
            <a:pPr>
              <a:defRPr/>
            </a:pPr>
            <a:fld id="{05AD8DCD-D38F-4D9D-BE1A-B3EC3140A7BC}" type="slidenum">
              <a:rPr lang="pt-BR"/>
              <a:pPr>
                <a:defRPr/>
              </a:pPr>
              <a:t>‹Nº›</a:t>
            </a:fld>
            <a:endParaRPr lang="pt-B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9F0DF"/>
        </a:solidFill>
        <a:effectLst/>
      </p:bgPr>
    </p:bg>
    <p:spTree>
      <p:nvGrpSpPr>
        <p:cNvPr id="1" name=""/>
        <p:cNvGrpSpPr/>
        <p:nvPr/>
      </p:nvGrpSpPr>
      <p:grpSpPr>
        <a:xfrm>
          <a:off x="0" y="0"/>
          <a:ext cx="0" cy="0"/>
          <a:chOff x="0" y="0"/>
          <a:chExt cx="0" cy="0"/>
        </a:xfrm>
      </p:grpSpPr>
      <p:pic>
        <p:nvPicPr>
          <p:cNvPr id="1026" name="Picture 2" descr="IAEAlogo_Black"/>
          <p:cNvPicPr>
            <a:picLocks noChangeAspect="1" noChangeArrowheads="1"/>
          </p:cNvPicPr>
          <p:nvPr/>
        </p:nvPicPr>
        <p:blipFill>
          <a:blip r:embed="rId14"/>
          <a:srcRect/>
          <a:stretch>
            <a:fillRect/>
          </a:stretch>
        </p:blipFill>
        <p:spPr bwMode="black">
          <a:xfrm>
            <a:off x="304800" y="6110288"/>
            <a:ext cx="685800" cy="596900"/>
          </a:xfrm>
          <a:prstGeom prst="rect">
            <a:avLst/>
          </a:prstGeom>
          <a:noFill/>
          <a:ln w="9525">
            <a:noFill/>
            <a:miter lim="800000"/>
            <a:headEnd/>
            <a:tailEnd/>
          </a:ln>
        </p:spPr>
      </p:pic>
      <p:sp>
        <p:nvSpPr>
          <p:cNvPr id="1027" name="Text Box 3"/>
          <p:cNvSpPr txBox="1">
            <a:spLocks noChangeArrowheads="1"/>
          </p:cNvSpPr>
          <p:nvPr/>
        </p:nvSpPr>
        <p:spPr bwMode="black">
          <a:xfrm>
            <a:off x="990600" y="6202363"/>
            <a:ext cx="914400" cy="427037"/>
          </a:xfrm>
          <a:prstGeom prst="rect">
            <a:avLst/>
          </a:prstGeom>
          <a:noFill/>
          <a:ln w="9525">
            <a:noFill/>
            <a:miter lim="800000"/>
            <a:headEnd/>
            <a:tailEnd/>
          </a:ln>
          <a:effectLst/>
        </p:spPr>
        <p:txBody>
          <a:bodyPr>
            <a:spAutoFit/>
          </a:bodyPr>
          <a:lstStyle/>
          <a:p>
            <a:pPr fontAlgn="auto">
              <a:spcBef>
                <a:spcPct val="50000"/>
              </a:spcBef>
              <a:spcAft>
                <a:spcPts val="0"/>
              </a:spcAft>
              <a:defRPr/>
            </a:pPr>
            <a:r>
              <a:rPr lang="en-GB" sz="2200">
                <a:solidFill>
                  <a:srgbClr val="FFFFFF"/>
                </a:solidFill>
                <a:latin typeface="Arial" charset="0"/>
                <a:cs typeface="+mn-cs"/>
              </a:rPr>
              <a:t>IAEA</a:t>
            </a:r>
          </a:p>
        </p:txBody>
      </p:sp>
      <p:pic>
        <p:nvPicPr>
          <p:cNvPr id="1028" name="Picture 4"/>
          <p:cNvPicPr>
            <a:picLocks noChangeAspect="1" noChangeArrowheads="1"/>
          </p:cNvPicPr>
          <p:nvPr/>
        </p:nvPicPr>
        <p:blipFill>
          <a:blip r:embed="rId15"/>
          <a:srcRect/>
          <a:stretch>
            <a:fillRect/>
          </a:stretch>
        </p:blipFill>
        <p:spPr bwMode="hidden">
          <a:xfrm>
            <a:off x="0" y="0"/>
            <a:ext cx="9144000" cy="6861175"/>
          </a:xfrm>
          <a:prstGeom prst="rect">
            <a:avLst/>
          </a:prstGeom>
          <a:noFill/>
          <a:ln w="9525">
            <a:noFill/>
            <a:miter lim="800000"/>
            <a:headEnd/>
            <a:tailEnd/>
          </a:ln>
        </p:spPr>
      </p:pic>
      <p:sp>
        <p:nvSpPr>
          <p:cNvPr id="1029" name="Rectangle 5"/>
          <p:cNvSpPr>
            <a:spLocks noGrp="1" noChangeArrowheads="1"/>
          </p:cNvSpPr>
          <p:nvPr>
            <p:ph type="title"/>
          </p:nvPr>
        </p:nvSpPr>
        <p:spPr bwMode="black">
          <a:xfrm>
            <a:off x="282575" y="98425"/>
            <a:ext cx="8534400" cy="762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pt-BR"/>
              <a:t>Clique para editar o estilo do título mestre</a:t>
            </a:r>
            <a:endParaRPr lang="en-GB"/>
          </a:p>
        </p:txBody>
      </p:sp>
      <p:sp>
        <p:nvSpPr>
          <p:cNvPr id="1030" name="Rectangle 6"/>
          <p:cNvSpPr>
            <a:spLocks noGrp="1" noChangeArrowheads="1"/>
          </p:cNvSpPr>
          <p:nvPr>
            <p:ph type="body" idx="1"/>
          </p:nvPr>
        </p:nvSpPr>
        <p:spPr bwMode="gray">
          <a:xfrm>
            <a:off x="274638" y="1524000"/>
            <a:ext cx="8593137"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endParaRPr lang="en-GB"/>
          </a:p>
        </p:txBody>
      </p:sp>
      <p:sp>
        <p:nvSpPr>
          <p:cNvPr id="276487" name="Rectangle 7"/>
          <p:cNvSpPr>
            <a:spLocks noGrp="1" noChangeArrowheads="1"/>
          </p:cNvSpPr>
          <p:nvPr>
            <p:ph type="dt" sz="half" idx="2"/>
          </p:nvPr>
        </p:nvSpPr>
        <p:spPr bwMode="white">
          <a:xfrm>
            <a:off x="6783388" y="6369050"/>
            <a:ext cx="1676400" cy="293688"/>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fontAlgn="auto">
              <a:spcBef>
                <a:spcPct val="0"/>
              </a:spcBef>
              <a:spcAft>
                <a:spcPts val="0"/>
              </a:spcAft>
              <a:buFontTx/>
              <a:buNone/>
              <a:defRPr sz="1000" b="0">
                <a:solidFill>
                  <a:schemeClr val="bg2"/>
                </a:solidFill>
                <a:latin typeface="Arial" charset="0"/>
                <a:cs typeface="+mn-cs"/>
              </a:defRPr>
            </a:lvl1pPr>
          </a:lstStyle>
          <a:p>
            <a:pPr>
              <a:defRPr/>
            </a:pPr>
            <a:fld id="{61EFFFA3-85C9-4CA3-B033-4E5F4604B869}" type="datetimeFigureOut">
              <a:rPr lang="pt-BR"/>
              <a:pPr>
                <a:defRPr/>
              </a:pPr>
              <a:t>18/04/2019</a:t>
            </a:fld>
            <a:endParaRPr lang="pt-BR"/>
          </a:p>
        </p:txBody>
      </p:sp>
      <p:sp>
        <p:nvSpPr>
          <p:cNvPr id="276488" name="Rectangle 8"/>
          <p:cNvSpPr>
            <a:spLocks noGrp="1" noChangeArrowheads="1"/>
          </p:cNvSpPr>
          <p:nvPr>
            <p:ph type="ftr" sz="quarter" idx="3"/>
          </p:nvPr>
        </p:nvSpPr>
        <p:spPr bwMode="white">
          <a:xfrm>
            <a:off x="4154488" y="6369050"/>
            <a:ext cx="2624137" cy="293688"/>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fontAlgn="auto">
              <a:spcBef>
                <a:spcPct val="0"/>
              </a:spcBef>
              <a:spcAft>
                <a:spcPts val="0"/>
              </a:spcAft>
              <a:buFontTx/>
              <a:buNone/>
              <a:defRPr sz="1000" b="0">
                <a:solidFill>
                  <a:schemeClr val="bg2"/>
                </a:solidFill>
                <a:latin typeface="Arial" charset="0"/>
                <a:cs typeface="+mn-cs"/>
              </a:defRPr>
            </a:lvl1pPr>
          </a:lstStyle>
          <a:p>
            <a:pPr>
              <a:defRPr/>
            </a:pPr>
            <a:endParaRPr lang="pt-BR"/>
          </a:p>
        </p:txBody>
      </p:sp>
      <p:sp>
        <p:nvSpPr>
          <p:cNvPr id="276489" name="Rectangle 9"/>
          <p:cNvSpPr>
            <a:spLocks noGrp="1" noChangeArrowheads="1"/>
          </p:cNvSpPr>
          <p:nvPr>
            <p:ph type="sldNum" sz="quarter" idx="4"/>
          </p:nvPr>
        </p:nvSpPr>
        <p:spPr bwMode="white">
          <a:xfrm>
            <a:off x="8472488" y="6369050"/>
            <a:ext cx="509587" cy="293688"/>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fontAlgn="auto">
              <a:spcBef>
                <a:spcPct val="0"/>
              </a:spcBef>
              <a:spcAft>
                <a:spcPts val="0"/>
              </a:spcAft>
              <a:buFontTx/>
              <a:buNone/>
              <a:defRPr sz="1000" b="0">
                <a:solidFill>
                  <a:schemeClr val="bg2"/>
                </a:solidFill>
                <a:latin typeface="Arial" charset="0"/>
                <a:cs typeface="+mn-cs"/>
              </a:defRPr>
            </a:lvl1pPr>
          </a:lstStyle>
          <a:p>
            <a:pPr>
              <a:defRPr/>
            </a:pPr>
            <a:fld id="{8CD7F890-1ED9-4DDA-94DC-54D9D01312C9}" type="slidenum">
              <a:rPr lang="pt-BR"/>
              <a:pPr>
                <a:defRPr/>
              </a:pPr>
              <a:t>‹Nº›</a:t>
            </a:fld>
            <a:endParaRPr lang="pt-BR"/>
          </a:p>
        </p:txBody>
      </p:sp>
    </p:spTree>
  </p:cSld>
  <p:clrMap bg1="lt1" tx1="dk1" bg2="lt2" tx2="dk2" accent1="accent1" accent2="accent2" accent3="accent3" accent4="accent4" accent5="accent5" accent6="accent6" hlink="hlink" folHlink="folHlink"/>
  <p:sldLayoutIdLst>
    <p:sldLayoutId id="2147483698"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Lst>
  <p:txStyles>
    <p:titleStyle>
      <a:lvl1pPr algn="l" rtl="0" eaLnBrk="0" fontAlgn="base" hangingPunct="0">
        <a:spcBef>
          <a:spcPct val="20000"/>
        </a:spcBef>
        <a:spcAft>
          <a:spcPct val="0"/>
        </a:spcAft>
        <a:defRPr sz="3600" b="1">
          <a:solidFill>
            <a:schemeClr val="tx2"/>
          </a:solidFill>
          <a:latin typeface="+mj-lt"/>
          <a:ea typeface="+mj-ea"/>
          <a:cs typeface="+mj-cs"/>
        </a:defRPr>
      </a:lvl1pPr>
      <a:lvl2pPr algn="l" rtl="0" eaLnBrk="0" fontAlgn="base" hangingPunct="0">
        <a:spcBef>
          <a:spcPct val="20000"/>
        </a:spcBef>
        <a:spcAft>
          <a:spcPct val="0"/>
        </a:spcAft>
        <a:defRPr sz="3600" b="1">
          <a:solidFill>
            <a:schemeClr val="tx2"/>
          </a:solidFill>
          <a:latin typeface="Arial" charset="0"/>
        </a:defRPr>
      </a:lvl2pPr>
      <a:lvl3pPr algn="l" rtl="0" eaLnBrk="0" fontAlgn="base" hangingPunct="0">
        <a:spcBef>
          <a:spcPct val="20000"/>
        </a:spcBef>
        <a:spcAft>
          <a:spcPct val="0"/>
        </a:spcAft>
        <a:defRPr sz="3600" b="1">
          <a:solidFill>
            <a:schemeClr val="tx2"/>
          </a:solidFill>
          <a:latin typeface="Arial" charset="0"/>
        </a:defRPr>
      </a:lvl3pPr>
      <a:lvl4pPr algn="l" rtl="0" eaLnBrk="0" fontAlgn="base" hangingPunct="0">
        <a:spcBef>
          <a:spcPct val="20000"/>
        </a:spcBef>
        <a:spcAft>
          <a:spcPct val="0"/>
        </a:spcAft>
        <a:defRPr sz="3600" b="1">
          <a:solidFill>
            <a:schemeClr val="tx2"/>
          </a:solidFill>
          <a:latin typeface="Arial" charset="0"/>
        </a:defRPr>
      </a:lvl4pPr>
      <a:lvl5pPr algn="l" rtl="0" eaLnBrk="0" fontAlgn="base" hangingPunct="0">
        <a:spcBef>
          <a:spcPct val="20000"/>
        </a:spcBef>
        <a:spcAft>
          <a:spcPct val="0"/>
        </a:spcAft>
        <a:defRPr sz="3600" b="1">
          <a:solidFill>
            <a:schemeClr val="tx2"/>
          </a:solidFill>
          <a:latin typeface="Arial" charset="0"/>
        </a:defRPr>
      </a:lvl5pPr>
      <a:lvl6pPr marL="457200" algn="l" rtl="0" eaLnBrk="1" fontAlgn="base" hangingPunct="1">
        <a:spcBef>
          <a:spcPct val="20000"/>
        </a:spcBef>
        <a:spcAft>
          <a:spcPct val="0"/>
        </a:spcAft>
        <a:defRPr sz="3600" b="1">
          <a:solidFill>
            <a:schemeClr val="tx2"/>
          </a:solidFill>
          <a:latin typeface="Arial" charset="0"/>
        </a:defRPr>
      </a:lvl6pPr>
      <a:lvl7pPr marL="914400" algn="l" rtl="0" eaLnBrk="1" fontAlgn="base" hangingPunct="1">
        <a:spcBef>
          <a:spcPct val="20000"/>
        </a:spcBef>
        <a:spcAft>
          <a:spcPct val="0"/>
        </a:spcAft>
        <a:defRPr sz="3600" b="1">
          <a:solidFill>
            <a:schemeClr val="tx2"/>
          </a:solidFill>
          <a:latin typeface="Arial" charset="0"/>
        </a:defRPr>
      </a:lvl7pPr>
      <a:lvl8pPr marL="1371600" algn="l" rtl="0" eaLnBrk="1" fontAlgn="base" hangingPunct="1">
        <a:spcBef>
          <a:spcPct val="20000"/>
        </a:spcBef>
        <a:spcAft>
          <a:spcPct val="0"/>
        </a:spcAft>
        <a:defRPr sz="3600" b="1">
          <a:solidFill>
            <a:schemeClr val="tx2"/>
          </a:solidFill>
          <a:latin typeface="Arial" charset="0"/>
        </a:defRPr>
      </a:lvl8pPr>
      <a:lvl9pPr marL="1828800" algn="l" rtl="0" eaLnBrk="1" fontAlgn="base" hangingPunct="1">
        <a:spcBef>
          <a:spcPct val="20000"/>
        </a:spcBef>
        <a:spcAft>
          <a:spcPct val="0"/>
        </a:spcAft>
        <a:defRPr sz="3600" b="1">
          <a:solidFill>
            <a:schemeClr val="tx2"/>
          </a:solidFill>
          <a:latin typeface="Arial" charset="0"/>
        </a:defRPr>
      </a:lvl9pPr>
    </p:titleStyle>
    <p:bodyStyle>
      <a:lvl1pPr marL="342900" indent="-342900" algn="l" rtl="0" eaLnBrk="0" fontAlgn="base" hangingPunct="0">
        <a:spcBef>
          <a:spcPct val="20000"/>
        </a:spcBef>
        <a:spcAft>
          <a:spcPct val="0"/>
        </a:spcAft>
        <a:buClr>
          <a:schemeClr val="folHlink"/>
        </a:buClr>
        <a:buSzPct val="110000"/>
        <a:buChar char="•"/>
        <a:defRPr sz="3200">
          <a:solidFill>
            <a:schemeClr val="tx2"/>
          </a:solidFill>
          <a:latin typeface="+mn-lt"/>
          <a:ea typeface="+mn-ea"/>
          <a:cs typeface="+mn-cs"/>
        </a:defRPr>
      </a:lvl1pPr>
      <a:lvl2pPr marL="742950" indent="-285750" algn="l" rtl="0" eaLnBrk="0" fontAlgn="base" hangingPunct="0">
        <a:spcBef>
          <a:spcPct val="20000"/>
        </a:spcBef>
        <a:spcAft>
          <a:spcPct val="0"/>
        </a:spcAft>
        <a:buClr>
          <a:schemeClr val="folHlink"/>
        </a:buClr>
        <a:buSzPct val="110000"/>
        <a:buChar char="•"/>
        <a:defRPr sz="2800">
          <a:solidFill>
            <a:schemeClr val="tx2"/>
          </a:solidFill>
          <a:latin typeface="+mn-lt"/>
        </a:defRPr>
      </a:lvl2pPr>
      <a:lvl3pPr marL="1143000" indent="-228600" algn="l" rtl="0" eaLnBrk="0" fontAlgn="base" hangingPunct="0">
        <a:spcBef>
          <a:spcPct val="20000"/>
        </a:spcBef>
        <a:spcAft>
          <a:spcPct val="0"/>
        </a:spcAft>
        <a:buClr>
          <a:schemeClr val="folHlink"/>
        </a:buClr>
        <a:buSzPct val="110000"/>
        <a:buChar char="•"/>
        <a:defRPr sz="2400">
          <a:solidFill>
            <a:schemeClr val="tx2"/>
          </a:solidFill>
          <a:latin typeface="+mn-lt"/>
        </a:defRPr>
      </a:lvl3pPr>
      <a:lvl4pPr marL="1600200" indent="-228600" algn="l" rtl="0" eaLnBrk="0" fontAlgn="base" hangingPunct="0">
        <a:spcBef>
          <a:spcPct val="20000"/>
        </a:spcBef>
        <a:spcAft>
          <a:spcPct val="0"/>
        </a:spcAft>
        <a:buClr>
          <a:schemeClr val="folHlink"/>
        </a:buClr>
        <a:buSzPct val="110000"/>
        <a:buChar char="•"/>
        <a:defRPr sz="2400">
          <a:solidFill>
            <a:schemeClr val="tx2"/>
          </a:solidFill>
          <a:latin typeface="+mn-lt"/>
        </a:defRPr>
      </a:lvl4pPr>
      <a:lvl5pPr marL="2057400" indent="-228600" algn="l" rtl="0" eaLnBrk="0" fontAlgn="base" hangingPunct="0">
        <a:spcBef>
          <a:spcPct val="20000"/>
        </a:spcBef>
        <a:spcAft>
          <a:spcPct val="0"/>
        </a:spcAft>
        <a:buClr>
          <a:schemeClr val="folHlink"/>
        </a:buClr>
        <a:buSzPct val="110000"/>
        <a:buChar char="•"/>
        <a:defRPr sz="2400">
          <a:solidFill>
            <a:schemeClr val="tx2"/>
          </a:solidFill>
          <a:latin typeface="+mn-lt"/>
        </a:defRPr>
      </a:lvl5pPr>
      <a:lvl6pPr marL="2514600" indent="-228600" algn="l" rtl="0" eaLnBrk="1" fontAlgn="base" hangingPunct="1">
        <a:spcBef>
          <a:spcPct val="20000"/>
        </a:spcBef>
        <a:spcAft>
          <a:spcPct val="0"/>
        </a:spcAft>
        <a:buClr>
          <a:schemeClr val="folHlink"/>
        </a:buClr>
        <a:buSzPct val="110000"/>
        <a:buChar char="•"/>
        <a:defRPr sz="2400">
          <a:solidFill>
            <a:schemeClr val="tx2"/>
          </a:solidFill>
          <a:latin typeface="+mn-lt"/>
        </a:defRPr>
      </a:lvl6pPr>
      <a:lvl7pPr marL="2971800" indent="-228600" algn="l" rtl="0" eaLnBrk="1" fontAlgn="base" hangingPunct="1">
        <a:spcBef>
          <a:spcPct val="20000"/>
        </a:spcBef>
        <a:spcAft>
          <a:spcPct val="0"/>
        </a:spcAft>
        <a:buClr>
          <a:schemeClr val="folHlink"/>
        </a:buClr>
        <a:buSzPct val="110000"/>
        <a:buChar char="•"/>
        <a:defRPr sz="2400">
          <a:solidFill>
            <a:schemeClr val="tx2"/>
          </a:solidFill>
          <a:latin typeface="+mn-lt"/>
        </a:defRPr>
      </a:lvl7pPr>
      <a:lvl8pPr marL="3429000" indent="-228600" algn="l" rtl="0" eaLnBrk="1" fontAlgn="base" hangingPunct="1">
        <a:spcBef>
          <a:spcPct val="20000"/>
        </a:spcBef>
        <a:spcAft>
          <a:spcPct val="0"/>
        </a:spcAft>
        <a:buClr>
          <a:schemeClr val="folHlink"/>
        </a:buClr>
        <a:buSzPct val="110000"/>
        <a:buChar char="•"/>
        <a:defRPr sz="2400">
          <a:solidFill>
            <a:schemeClr val="tx2"/>
          </a:solidFill>
          <a:latin typeface="+mn-lt"/>
        </a:defRPr>
      </a:lvl8pPr>
      <a:lvl9pPr marL="3886200" indent="-228600" algn="l" rtl="0" eaLnBrk="1" fontAlgn="base" hangingPunct="1">
        <a:spcBef>
          <a:spcPct val="20000"/>
        </a:spcBef>
        <a:spcAft>
          <a:spcPct val="0"/>
        </a:spcAft>
        <a:buClr>
          <a:schemeClr val="folHlink"/>
        </a:buClr>
        <a:buSzPct val="110000"/>
        <a:buChar char="•"/>
        <a:defRPr sz="2400">
          <a:solidFill>
            <a:schemeClr val="tx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Subtítulo 2"/>
          <p:cNvSpPr>
            <a:spLocks noGrp="1"/>
          </p:cNvSpPr>
          <p:nvPr>
            <p:ph type="subTitle" idx="1"/>
          </p:nvPr>
        </p:nvSpPr>
        <p:spPr>
          <a:xfrm>
            <a:off x="1285875" y="0"/>
            <a:ext cx="6400800" cy="6858000"/>
          </a:xfrm>
        </p:spPr>
        <p:txBody>
          <a:bodyPr/>
          <a:lstStyle/>
          <a:p>
            <a:pPr eaLnBrk="1" hangingPunct="1"/>
            <a:r>
              <a:rPr lang="es-ES" b="1">
                <a:solidFill>
                  <a:srgbClr val="0070C0"/>
                </a:solidFill>
                <a:latin typeface="TimesNewRoman"/>
              </a:rPr>
              <a:t>SAFETY ASSESSMENT</a:t>
            </a:r>
            <a:endParaRPr lang="es-ES" b="1" dirty="0">
              <a:solidFill>
                <a:schemeClr val="tx1"/>
              </a:solidFill>
              <a:latin typeface="TimesNewRoman"/>
            </a:endParaRPr>
          </a:p>
          <a:p>
            <a:pPr eaLnBrk="1" hangingPunct="1"/>
            <a:endParaRPr lang="es-ES" b="1" dirty="0">
              <a:solidFill>
                <a:schemeClr val="tx1"/>
              </a:solidFill>
              <a:latin typeface="TimesNewRoman"/>
            </a:endParaRPr>
          </a:p>
          <a:p>
            <a:pPr eaLnBrk="1" hangingPunct="1"/>
            <a:endParaRPr lang="es-ES" b="1" dirty="0">
              <a:solidFill>
                <a:schemeClr val="tx1"/>
              </a:solidFill>
              <a:latin typeface="TimesNewRoman"/>
            </a:endParaRPr>
          </a:p>
          <a:p>
            <a:pPr eaLnBrk="1" hangingPunct="1"/>
            <a:endParaRPr lang="es-ES" b="1" dirty="0">
              <a:solidFill>
                <a:schemeClr val="tx1"/>
              </a:solidFill>
              <a:latin typeface="TimesNewRoman"/>
            </a:endParaRPr>
          </a:p>
          <a:p>
            <a:pPr eaLnBrk="1" hangingPunct="1"/>
            <a:endParaRPr lang="es-ES" dirty="0">
              <a:solidFill>
                <a:schemeClr val="tx1"/>
              </a:solidFill>
              <a:latin typeface="TimesNewRoman"/>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4294967295"/>
          </p:nvPr>
        </p:nvSpPr>
        <p:spPr>
          <a:xfrm>
            <a:off x="857250" y="0"/>
            <a:ext cx="7500938" cy="4286250"/>
          </a:xfrm>
        </p:spPr>
        <p:txBody>
          <a:bodyPr>
            <a:normAutofit fontScale="92500" lnSpcReduction="20000"/>
          </a:bodyPr>
          <a:lstStyle/>
          <a:p>
            <a:pPr algn="r" eaLnBrk="1" hangingPunct="1">
              <a:buFontTx/>
              <a:buNone/>
              <a:defRPr/>
            </a:pPr>
            <a:endParaRPr lang="es-ES" sz="2800" dirty="0">
              <a:solidFill>
                <a:schemeClr val="tx1"/>
              </a:solidFill>
              <a:latin typeface="TimesNewRoman,Bold"/>
            </a:endParaRPr>
          </a:p>
          <a:p>
            <a:pPr algn="r" eaLnBrk="1" hangingPunct="1">
              <a:buFontTx/>
              <a:buNone/>
              <a:defRPr/>
            </a:pPr>
            <a:r>
              <a:rPr lang="es-ES" sz="2800" dirty="0">
                <a:solidFill>
                  <a:srgbClr val="0070C0"/>
                </a:solidFill>
                <a:latin typeface="TimesNewRoman"/>
              </a:rPr>
              <a:t>Safety </a:t>
            </a:r>
            <a:r>
              <a:rPr lang="es-ES" sz="2800" dirty="0" err="1">
                <a:solidFill>
                  <a:srgbClr val="0070C0"/>
                </a:solidFill>
                <a:latin typeface="TimesNewRoman"/>
              </a:rPr>
              <a:t>Assssment</a:t>
            </a:r>
            <a:endParaRPr lang="es-ES" sz="2800" dirty="0">
              <a:solidFill>
                <a:srgbClr val="0070C0"/>
              </a:solidFill>
              <a:latin typeface="TimesNewRoman"/>
            </a:endParaRPr>
          </a:p>
          <a:p>
            <a:pPr algn="just" eaLnBrk="1" hangingPunct="1">
              <a:defRPr/>
            </a:pPr>
            <a:endParaRPr lang="es-ES" sz="2600" dirty="0">
              <a:solidFill>
                <a:srgbClr val="0070C0"/>
              </a:solidFill>
              <a:latin typeface="TimesNewRoman"/>
            </a:endParaRPr>
          </a:p>
          <a:p>
            <a:pPr algn="just" eaLnBrk="1" hangingPunct="1">
              <a:buFontTx/>
              <a:buNone/>
              <a:defRPr/>
            </a:pPr>
            <a:r>
              <a:rPr lang="en-US" sz="2600" dirty="0">
                <a:solidFill>
                  <a:srgbClr val="0070C0"/>
                </a:solidFill>
                <a:latin typeface="TimesNewRoman"/>
              </a:rPr>
              <a:t>Further…</a:t>
            </a:r>
          </a:p>
          <a:p>
            <a:pPr algn="just" eaLnBrk="1" hangingPunct="1">
              <a:buFontTx/>
              <a:buNone/>
              <a:defRPr/>
            </a:pPr>
            <a:endParaRPr lang="en-US" sz="2600" dirty="0">
              <a:solidFill>
                <a:srgbClr val="0070C0"/>
              </a:solidFill>
              <a:latin typeface="TimesNewRoman"/>
            </a:endParaRPr>
          </a:p>
          <a:p>
            <a:pPr algn="just" eaLnBrk="1" hangingPunct="1">
              <a:defRPr/>
            </a:pPr>
            <a:r>
              <a:rPr lang="en-US" sz="2600" dirty="0">
                <a:solidFill>
                  <a:srgbClr val="0070C0"/>
                </a:solidFill>
                <a:latin typeface="TimesNewRoman"/>
              </a:rPr>
              <a:t>The risks associated with each accident initiating event will depend on:</a:t>
            </a:r>
          </a:p>
          <a:p>
            <a:pPr lvl="1" algn="just" eaLnBrk="1" hangingPunct="1">
              <a:buFont typeface="Wingdings" panose="05000000000000000000" pitchFamily="2" charset="2"/>
              <a:buChar char="ü"/>
              <a:defRPr/>
            </a:pPr>
            <a:r>
              <a:rPr lang="en-US" sz="2600" dirty="0">
                <a:solidFill>
                  <a:srgbClr val="0070C0"/>
                </a:solidFill>
                <a:latin typeface="TimesNewRoman"/>
              </a:rPr>
              <a:t>the frequency of occurrence of the initiating event;</a:t>
            </a:r>
          </a:p>
          <a:p>
            <a:pPr lvl="1" algn="just" eaLnBrk="1" hangingPunct="1">
              <a:buFont typeface="Wingdings" panose="05000000000000000000" pitchFamily="2" charset="2"/>
              <a:buChar char="ü"/>
              <a:defRPr/>
            </a:pPr>
            <a:r>
              <a:rPr lang="en-US" sz="2600" dirty="0">
                <a:solidFill>
                  <a:srgbClr val="0070C0"/>
                </a:solidFill>
                <a:latin typeface="TimesNewRoman"/>
              </a:rPr>
              <a:t>the robustness of safety barriers;</a:t>
            </a:r>
          </a:p>
          <a:p>
            <a:pPr lvl="1" algn="just" eaLnBrk="1" hangingPunct="1">
              <a:buFont typeface="Wingdings" panose="05000000000000000000" pitchFamily="2" charset="2"/>
              <a:buChar char="ü"/>
              <a:defRPr/>
            </a:pPr>
            <a:r>
              <a:rPr lang="en-US" sz="2600" dirty="0">
                <a:solidFill>
                  <a:srgbClr val="0070C0"/>
                </a:solidFill>
                <a:latin typeface="TimesNewRoman"/>
              </a:rPr>
              <a:t>the severity of the potential consequences associated with each initiating event.</a:t>
            </a:r>
            <a:endParaRPr lang="es-ES" sz="2600" dirty="0">
              <a:solidFill>
                <a:srgbClr val="0070C0"/>
              </a:solidFill>
              <a:latin typeface="TimesNewRoman"/>
            </a:endParaRPr>
          </a:p>
        </p:txBody>
      </p:sp>
      <p:pic>
        <p:nvPicPr>
          <p:cNvPr id="12291" name="Imagem 3" descr="imagesCA42505O.jpg"/>
          <p:cNvPicPr>
            <a:picLocks noChangeAspect="1"/>
          </p:cNvPicPr>
          <p:nvPr/>
        </p:nvPicPr>
        <p:blipFill>
          <a:blip r:embed="rId2"/>
          <a:srcRect/>
          <a:stretch>
            <a:fillRect/>
          </a:stretch>
        </p:blipFill>
        <p:spPr bwMode="auto">
          <a:xfrm>
            <a:off x="4572000" y="4286250"/>
            <a:ext cx="3668713" cy="2054225"/>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4294967295"/>
          </p:nvPr>
        </p:nvSpPr>
        <p:spPr>
          <a:xfrm>
            <a:off x="857250" y="0"/>
            <a:ext cx="7500938" cy="3929063"/>
          </a:xfrm>
        </p:spPr>
        <p:txBody>
          <a:bodyPr>
            <a:normAutofit lnSpcReduction="10000"/>
          </a:bodyPr>
          <a:lstStyle/>
          <a:p>
            <a:pPr eaLnBrk="1" hangingPunct="1">
              <a:buFontTx/>
              <a:buNone/>
              <a:defRPr/>
            </a:pPr>
            <a:endParaRPr lang="pt-BR" i="1" dirty="0">
              <a:solidFill>
                <a:schemeClr val="tx1"/>
              </a:solidFill>
              <a:latin typeface="TimesNewRoman"/>
            </a:endParaRPr>
          </a:p>
          <a:p>
            <a:pPr algn="r" eaLnBrk="1" hangingPunct="1">
              <a:buFontTx/>
              <a:buNone/>
              <a:defRPr/>
            </a:pPr>
            <a:r>
              <a:rPr lang="es-ES" sz="2800" dirty="0">
                <a:solidFill>
                  <a:srgbClr val="0070C0"/>
                </a:solidFill>
                <a:latin typeface="TimesNewRoman"/>
              </a:rPr>
              <a:t>Safety </a:t>
            </a:r>
            <a:r>
              <a:rPr lang="es-ES" sz="2800" dirty="0" err="1">
                <a:solidFill>
                  <a:srgbClr val="0070C0"/>
                </a:solidFill>
                <a:latin typeface="TimesNewRoman"/>
              </a:rPr>
              <a:t>Assssment</a:t>
            </a:r>
            <a:endParaRPr lang="es-ES" sz="2800" dirty="0">
              <a:solidFill>
                <a:srgbClr val="0070C0"/>
              </a:solidFill>
              <a:latin typeface="TimesNewRoman"/>
            </a:endParaRPr>
          </a:p>
          <a:p>
            <a:pPr algn="just" eaLnBrk="1" hangingPunct="1">
              <a:buFontTx/>
              <a:buNone/>
              <a:defRPr/>
            </a:pPr>
            <a:endParaRPr lang="es-ES" sz="3400" dirty="0">
              <a:solidFill>
                <a:srgbClr val="0070C0"/>
              </a:solidFill>
              <a:latin typeface="TimesNewRoman"/>
            </a:endParaRPr>
          </a:p>
          <a:p>
            <a:pPr algn="just" eaLnBrk="1" hangingPunct="1">
              <a:buFontTx/>
              <a:buNone/>
              <a:defRPr/>
            </a:pPr>
            <a:r>
              <a:rPr lang="en-US" sz="2600" dirty="0">
                <a:solidFill>
                  <a:srgbClr val="0070C0"/>
                </a:solidFill>
              </a:rPr>
              <a:t>Further…</a:t>
            </a:r>
          </a:p>
          <a:p>
            <a:pPr algn="just" eaLnBrk="1" hangingPunct="1">
              <a:buFontTx/>
              <a:buNone/>
              <a:defRPr/>
            </a:pPr>
            <a:endParaRPr lang="en-US" sz="2600" dirty="0">
              <a:solidFill>
                <a:srgbClr val="0070C0"/>
              </a:solidFill>
            </a:endParaRPr>
          </a:p>
          <a:p>
            <a:pPr algn="just" eaLnBrk="1" hangingPunct="1">
              <a:defRPr/>
            </a:pPr>
            <a:r>
              <a:rPr lang="en-US" sz="2600" dirty="0">
                <a:solidFill>
                  <a:srgbClr val="0070C0"/>
                </a:solidFill>
              </a:rPr>
              <a:t>Procedures should be established for periodic review of the safety assessment at intervals required by the regulatory body;</a:t>
            </a:r>
            <a:endParaRPr lang="es-ES" sz="2600" dirty="0">
              <a:solidFill>
                <a:srgbClr val="0070C0"/>
              </a:solidFill>
            </a:endParaRPr>
          </a:p>
        </p:txBody>
      </p:sp>
      <p:pic>
        <p:nvPicPr>
          <p:cNvPr id="13315" name="Imagem 3" descr="imagesCAUIE4NI.jpg"/>
          <p:cNvPicPr>
            <a:picLocks noChangeAspect="1"/>
          </p:cNvPicPr>
          <p:nvPr/>
        </p:nvPicPr>
        <p:blipFill>
          <a:blip r:embed="rId2"/>
          <a:srcRect/>
          <a:stretch>
            <a:fillRect/>
          </a:stretch>
        </p:blipFill>
        <p:spPr bwMode="auto">
          <a:xfrm>
            <a:off x="5572125" y="3714750"/>
            <a:ext cx="2305050" cy="1981200"/>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4294967295"/>
          </p:nvPr>
        </p:nvSpPr>
        <p:spPr>
          <a:xfrm>
            <a:off x="857250" y="0"/>
            <a:ext cx="7572375" cy="4572000"/>
          </a:xfrm>
        </p:spPr>
        <p:txBody>
          <a:bodyPr>
            <a:normAutofit fontScale="77500" lnSpcReduction="20000"/>
          </a:bodyPr>
          <a:lstStyle/>
          <a:p>
            <a:pPr eaLnBrk="1" hangingPunct="1">
              <a:buFontTx/>
              <a:buNone/>
              <a:defRPr/>
            </a:pPr>
            <a:endParaRPr lang="pt-BR" i="1" dirty="0">
              <a:solidFill>
                <a:srgbClr val="0070C0"/>
              </a:solidFill>
              <a:latin typeface="TimesNewRoman"/>
            </a:endParaRPr>
          </a:p>
          <a:p>
            <a:pPr algn="r" eaLnBrk="1" hangingPunct="1">
              <a:buFontTx/>
              <a:buNone/>
              <a:defRPr/>
            </a:pPr>
            <a:r>
              <a:rPr lang="es-ES" sz="2800" dirty="0">
                <a:solidFill>
                  <a:srgbClr val="0070C0"/>
                </a:solidFill>
                <a:latin typeface="TimesNewRoman"/>
              </a:rPr>
              <a:t>Safety </a:t>
            </a:r>
            <a:r>
              <a:rPr lang="es-ES" sz="2800" dirty="0" err="1">
                <a:solidFill>
                  <a:srgbClr val="0070C0"/>
                </a:solidFill>
                <a:latin typeface="TimesNewRoman"/>
              </a:rPr>
              <a:t>Assssment</a:t>
            </a:r>
            <a:endParaRPr lang="es-ES" sz="2800" dirty="0">
              <a:solidFill>
                <a:srgbClr val="0070C0"/>
              </a:solidFill>
              <a:latin typeface="TimesNewRoman"/>
            </a:endParaRPr>
          </a:p>
          <a:p>
            <a:pPr algn="r" eaLnBrk="1" hangingPunct="1">
              <a:defRPr/>
            </a:pPr>
            <a:endParaRPr lang="es-ES" sz="4000" dirty="0">
              <a:solidFill>
                <a:srgbClr val="0070C0"/>
              </a:solidFill>
              <a:latin typeface="TimesNewRoman"/>
            </a:endParaRPr>
          </a:p>
          <a:p>
            <a:pPr algn="just" eaLnBrk="1" hangingPunct="1">
              <a:buFontTx/>
              <a:buNone/>
              <a:defRPr/>
            </a:pPr>
            <a:endParaRPr lang="es-ES" sz="3400" dirty="0">
              <a:solidFill>
                <a:srgbClr val="0070C0"/>
              </a:solidFill>
              <a:latin typeface="TimesNewRoman"/>
            </a:endParaRPr>
          </a:p>
          <a:p>
            <a:pPr algn="just" eaLnBrk="1" hangingPunct="1">
              <a:buFontTx/>
              <a:buNone/>
              <a:defRPr/>
            </a:pPr>
            <a:r>
              <a:rPr lang="en-US" sz="3400" dirty="0">
                <a:solidFill>
                  <a:srgbClr val="0070C0"/>
                </a:solidFill>
                <a:latin typeface="TimesNewRoman"/>
              </a:rPr>
              <a:t>Further…</a:t>
            </a:r>
          </a:p>
          <a:p>
            <a:pPr algn="just" eaLnBrk="1" hangingPunct="1">
              <a:buFontTx/>
              <a:buNone/>
              <a:defRPr/>
            </a:pPr>
            <a:endParaRPr lang="en-US" sz="3400" dirty="0">
              <a:solidFill>
                <a:srgbClr val="0070C0"/>
              </a:solidFill>
              <a:latin typeface="TimesNewRoman"/>
            </a:endParaRPr>
          </a:p>
          <a:p>
            <a:pPr algn="just" eaLnBrk="1" hangingPunct="1">
              <a:defRPr/>
            </a:pPr>
            <a:r>
              <a:rPr lang="en-US" sz="3400" dirty="0">
                <a:solidFill>
                  <a:srgbClr val="0070C0"/>
                </a:solidFill>
                <a:latin typeface="TimesNewRoman"/>
              </a:rPr>
              <a:t>The evaluation must identify the personnel </a:t>
            </a:r>
            <a:r>
              <a:rPr lang="en-US" sz="3400" dirty="0">
                <a:solidFill>
                  <a:srgbClr val="FF0000"/>
                </a:solidFill>
                <a:latin typeface="TimesNewRoman"/>
              </a:rPr>
              <a:t>subject to the highest exposures (highest doses)</a:t>
            </a:r>
            <a:r>
              <a:rPr lang="en-US" sz="3400" dirty="0">
                <a:solidFill>
                  <a:srgbClr val="0070C0"/>
                </a:solidFill>
                <a:latin typeface="TimesNewRoman"/>
              </a:rPr>
              <a:t>. Typically the one whose tasks involve the fractioning and manipulation of radioactive material and the care of patients, that is, the medical specialists, the nuclear medicine technicians and the nursing staff.</a:t>
            </a:r>
            <a:endParaRPr lang="es-ES" sz="3400" dirty="0">
              <a:solidFill>
                <a:srgbClr val="0070C0"/>
              </a:solidFill>
              <a:latin typeface="TimesNewRoman"/>
            </a:endParaRPr>
          </a:p>
        </p:txBody>
      </p:sp>
      <p:pic>
        <p:nvPicPr>
          <p:cNvPr id="14339" name="Imagem 3" descr="imagesCAUGM2G0.jpg"/>
          <p:cNvPicPr>
            <a:picLocks noChangeAspect="1"/>
          </p:cNvPicPr>
          <p:nvPr/>
        </p:nvPicPr>
        <p:blipFill>
          <a:blip r:embed="rId2"/>
          <a:srcRect/>
          <a:stretch>
            <a:fillRect/>
          </a:stretch>
        </p:blipFill>
        <p:spPr bwMode="auto">
          <a:xfrm>
            <a:off x="4286250" y="4357688"/>
            <a:ext cx="3813175" cy="1643062"/>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4294967295"/>
          </p:nvPr>
        </p:nvSpPr>
        <p:spPr>
          <a:xfrm>
            <a:off x="785813" y="0"/>
            <a:ext cx="7715250" cy="5429250"/>
          </a:xfrm>
        </p:spPr>
        <p:txBody>
          <a:bodyPr>
            <a:normAutofit fontScale="40000" lnSpcReduction="20000"/>
          </a:bodyPr>
          <a:lstStyle/>
          <a:p>
            <a:pPr eaLnBrk="1" hangingPunct="1">
              <a:defRPr/>
            </a:pPr>
            <a:endParaRPr lang="es-ES" dirty="0">
              <a:solidFill>
                <a:schemeClr val="tx1"/>
              </a:solidFill>
              <a:latin typeface="TimesNewRoman,Bold"/>
            </a:endParaRPr>
          </a:p>
          <a:p>
            <a:pPr algn="r" eaLnBrk="1" hangingPunct="1">
              <a:buFontTx/>
              <a:buNone/>
              <a:defRPr/>
            </a:pPr>
            <a:r>
              <a:rPr lang="es-ES" sz="6000" dirty="0">
                <a:solidFill>
                  <a:srgbClr val="0070C0"/>
                </a:solidFill>
                <a:latin typeface="TimesNewRoman"/>
              </a:rPr>
              <a:t>Safety </a:t>
            </a:r>
            <a:r>
              <a:rPr lang="es-ES" sz="6000" dirty="0" err="1">
                <a:solidFill>
                  <a:srgbClr val="0070C0"/>
                </a:solidFill>
                <a:latin typeface="TimesNewRoman"/>
              </a:rPr>
              <a:t>Assessment</a:t>
            </a:r>
            <a:endParaRPr lang="es-ES" sz="6000" dirty="0">
              <a:solidFill>
                <a:srgbClr val="0070C0"/>
              </a:solidFill>
              <a:latin typeface="TimesNewRoman"/>
            </a:endParaRPr>
          </a:p>
          <a:p>
            <a:pPr algn="r" eaLnBrk="1" hangingPunct="1">
              <a:buFontTx/>
              <a:buNone/>
              <a:defRPr/>
            </a:pPr>
            <a:endParaRPr lang="es-ES" sz="6000" dirty="0">
              <a:solidFill>
                <a:srgbClr val="0070C0"/>
              </a:solidFill>
              <a:latin typeface="TimesNewRoman"/>
            </a:endParaRPr>
          </a:p>
          <a:p>
            <a:pPr algn="r" eaLnBrk="1" hangingPunct="1">
              <a:buFontTx/>
              <a:buNone/>
              <a:defRPr/>
            </a:pPr>
            <a:r>
              <a:rPr lang="es-ES" sz="6000" dirty="0">
                <a:solidFill>
                  <a:srgbClr val="0070C0"/>
                </a:solidFill>
                <a:latin typeface="TimesNewRoman"/>
              </a:rPr>
              <a:t> </a:t>
            </a:r>
          </a:p>
          <a:p>
            <a:pPr algn="just" eaLnBrk="1" hangingPunct="1">
              <a:buFontTx/>
              <a:buNone/>
              <a:defRPr/>
            </a:pPr>
            <a:r>
              <a:rPr lang="es-ES" sz="7000" i="1" dirty="0">
                <a:solidFill>
                  <a:srgbClr val="0070C0"/>
                </a:solidFill>
                <a:latin typeface="TimesNewRoman"/>
              </a:rPr>
              <a:t>	</a:t>
            </a:r>
            <a:r>
              <a:rPr lang="en-US" sz="7000" i="1" dirty="0">
                <a:solidFill>
                  <a:srgbClr val="0070C0"/>
                </a:solidFill>
                <a:latin typeface="TimesNewRoman"/>
              </a:rPr>
              <a:t>... means to assess compliance with safety requirements (and thus the application of fundamental safety principles) with respect to all facilities and activities and in order to determine the measures to be taken to ensure safety.</a:t>
            </a:r>
          </a:p>
          <a:p>
            <a:pPr algn="just" eaLnBrk="1" hangingPunct="1">
              <a:buFontTx/>
              <a:buNone/>
              <a:defRPr/>
            </a:pPr>
            <a:endParaRPr lang="en-US" sz="7000" i="1" dirty="0">
              <a:solidFill>
                <a:srgbClr val="0070C0"/>
              </a:solidFill>
              <a:latin typeface="TimesNewRoman"/>
            </a:endParaRPr>
          </a:p>
          <a:p>
            <a:pPr algn="just" eaLnBrk="1" hangingPunct="1">
              <a:buFontTx/>
              <a:buNone/>
              <a:defRPr/>
            </a:pPr>
            <a:endParaRPr lang="en-US" sz="7000" i="1" dirty="0">
              <a:solidFill>
                <a:srgbClr val="0070C0"/>
              </a:solidFill>
              <a:latin typeface="TimesNewRoman"/>
            </a:endParaRPr>
          </a:p>
          <a:p>
            <a:pPr algn="just" eaLnBrk="1" hangingPunct="1">
              <a:buFontTx/>
              <a:buNone/>
              <a:defRPr/>
            </a:pPr>
            <a:endParaRPr lang="en-US" sz="7000" i="1" dirty="0">
              <a:solidFill>
                <a:srgbClr val="0070C0"/>
              </a:solidFill>
              <a:latin typeface="TimesNewRoman"/>
            </a:endParaRPr>
          </a:p>
          <a:p>
            <a:pPr algn="just" eaLnBrk="1" hangingPunct="1">
              <a:buFontTx/>
              <a:buNone/>
              <a:defRPr/>
            </a:pPr>
            <a:r>
              <a:rPr lang="en-US" sz="7000" i="1" dirty="0">
                <a:solidFill>
                  <a:srgbClr val="0070C0"/>
                </a:solidFill>
                <a:latin typeface="TimesNewRoman"/>
              </a:rPr>
              <a:t>How to apply it in the licensing?</a:t>
            </a:r>
            <a:endParaRPr lang="es-ES" sz="9600" dirty="0">
              <a:solidFill>
                <a:srgbClr val="0070C0"/>
              </a:solidFill>
              <a:latin typeface="TimesNewRoman"/>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4294967295"/>
          </p:nvPr>
        </p:nvSpPr>
        <p:spPr>
          <a:xfrm>
            <a:off x="642938" y="0"/>
            <a:ext cx="7715250" cy="4572000"/>
          </a:xfrm>
        </p:spPr>
        <p:txBody>
          <a:bodyPr>
            <a:normAutofit fontScale="85000" lnSpcReduction="20000"/>
          </a:bodyPr>
          <a:lstStyle/>
          <a:p>
            <a:pPr algn="r" eaLnBrk="1" hangingPunct="1">
              <a:buFontTx/>
              <a:buNone/>
              <a:defRPr/>
            </a:pPr>
            <a:endParaRPr lang="es-ES" sz="2600" dirty="0">
              <a:solidFill>
                <a:srgbClr val="0070C0"/>
              </a:solidFill>
              <a:latin typeface="TimesNewRoman"/>
            </a:endParaRPr>
          </a:p>
          <a:p>
            <a:pPr algn="r" eaLnBrk="1" hangingPunct="1">
              <a:buFontTx/>
              <a:buNone/>
              <a:defRPr/>
            </a:pPr>
            <a:r>
              <a:rPr lang="es-ES" sz="2600" dirty="0">
                <a:solidFill>
                  <a:srgbClr val="0070C0"/>
                </a:solidFill>
                <a:latin typeface="TimesNewRoman"/>
              </a:rPr>
              <a:t>Safety </a:t>
            </a:r>
            <a:r>
              <a:rPr lang="es-ES" sz="2600" dirty="0" err="1">
                <a:solidFill>
                  <a:srgbClr val="0070C0"/>
                </a:solidFill>
                <a:latin typeface="TimesNewRoman"/>
              </a:rPr>
              <a:t>Assessment</a:t>
            </a:r>
            <a:endParaRPr lang="es-ES" sz="2600" dirty="0">
              <a:solidFill>
                <a:srgbClr val="0070C0"/>
              </a:solidFill>
              <a:latin typeface="TimesNewRoman"/>
            </a:endParaRPr>
          </a:p>
          <a:p>
            <a:pPr algn="r" eaLnBrk="1" hangingPunct="1">
              <a:buFontTx/>
              <a:buNone/>
              <a:defRPr/>
            </a:pPr>
            <a:endParaRPr lang="es-ES" sz="2600" dirty="0">
              <a:solidFill>
                <a:srgbClr val="0070C0"/>
              </a:solidFill>
              <a:latin typeface="TimesNewRoman"/>
            </a:endParaRPr>
          </a:p>
          <a:p>
            <a:pPr algn="r" eaLnBrk="1" hangingPunct="1">
              <a:buFontTx/>
              <a:buNone/>
              <a:defRPr/>
            </a:pPr>
            <a:endParaRPr lang="es-ES" sz="2600" dirty="0">
              <a:solidFill>
                <a:srgbClr val="0070C0"/>
              </a:solidFill>
              <a:latin typeface="TimesNewRoman"/>
            </a:endParaRPr>
          </a:p>
          <a:p>
            <a:pPr algn="just" eaLnBrk="1" hangingPunct="1">
              <a:buFontTx/>
              <a:buNone/>
              <a:defRPr/>
            </a:pPr>
            <a:r>
              <a:rPr lang="en-US" sz="3400" dirty="0">
                <a:solidFill>
                  <a:srgbClr val="0070C0"/>
                </a:solidFill>
                <a:latin typeface="TimesNewRoman"/>
              </a:rPr>
              <a:t>The safety assessment of the practice should cover the following aspects:</a:t>
            </a:r>
          </a:p>
          <a:p>
            <a:pPr algn="just" eaLnBrk="1" hangingPunct="1">
              <a:buFontTx/>
              <a:buNone/>
              <a:defRPr/>
            </a:pPr>
            <a:endParaRPr lang="en-US" sz="3400" dirty="0">
              <a:solidFill>
                <a:srgbClr val="0070C0"/>
              </a:solidFill>
              <a:latin typeface="TimesNewRoman"/>
            </a:endParaRPr>
          </a:p>
          <a:p>
            <a:pPr algn="just" eaLnBrk="1" hangingPunct="1">
              <a:defRPr/>
            </a:pPr>
            <a:r>
              <a:rPr lang="en-US" sz="3400" dirty="0">
                <a:solidFill>
                  <a:srgbClr val="0070C0"/>
                </a:solidFill>
                <a:latin typeface="TimesNewRoman"/>
              </a:rPr>
              <a:t>Identification of the initiating events of postulated accidents. Including:</a:t>
            </a:r>
          </a:p>
          <a:p>
            <a:pPr algn="just" eaLnBrk="1" hangingPunct="1">
              <a:buFontTx/>
              <a:buNone/>
              <a:defRPr/>
            </a:pPr>
            <a:endParaRPr lang="en-US" sz="3400" dirty="0">
              <a:solidFill>
                <a:srgbClr val="0070C0"/>
              </a:solidFill>
              <a:latin typeface="TimesNewRoman"/>
            </a:endParaRPr>
          </a:p>
          <a:p>
            <a:pPr lvl="1" algn="just" eaLnBrk="1" hangingPunct="1">
              <a:buFont typeface="Wingdings" panose="05000000000000000000" pitchFamily="2" charset="2"/>
              <a:buChar char="ü"/>
              <a:defRPr/>
            </a:pPr>
            <a:r>
              <a:rPr lang="en-US" sz="3000" dirty="0">
                <a:solidFill>
                  <a:srgbClr val="0070C0"/>
                </a:solidFill>
                <a:latin typeface="TimesNewRoman"/>
              </a:rPr>
              <a:t>all human errors;</a:t>
            </a:r>
            <a:endParaRPr lang="es-ES" sz="9200" dirty="0">
              <a:solidFill>
                <a:schemeClr val="tx1"/>
              </a:solidFill>
              <a:latin typeface="TimesNewRoman"/>
            </a:endParaRPr>
          </a:p>
          <a:p>
            <a:pPr algn="just" eaLnBrk="1" hangingPunct="1">
              <a:defRPr/>
            </a:pPr>
            <a:endParaRPr lang="es-ES" sz="9600" dirty="0">
              <a:solidFill>
                <a:schemeClr val="tx1"/>
              </a:solidFill>
              <a:latin typeface="TimesNewRoman"/>
            </a:endParaRPr>
          </a:p>
        </p:txBody>
      </p:sp>
      <p:pic>
        <p:nvPicPr>
          <p:cNvPr id="5123" name="Imagem 3" descr="imagesCAJVT8JZ.jpg"/>
          <p:cNvPicPr>
            <a:picLocks noChangeAspect="1"/>
          </p:cNvPicPr>
          <p:nvPr/>
        </p:nvPicPr>
        <p:blipFill>
          <a:blip r:embed="rId2"/>
          <a:srcRect/>
          <a:stretch>
            <a:fillRect/>
          </a:stretch>
        </p:blipFill>
        <p:spPr bwMode="auto">
          <a:xfrm>
            <a:off x="6357938" y="3643313"/>
            <a:ext cx="1866900" cy="2152650"/>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4294967295"/>
          </p:nvPr>
        </p:nvSpPr>
        <p:spPr>
          <a:xfrm>
            <a:off x="714375" y="0"/>
            <a:ext cx="7786688" cy="5000625"/>
          </a:xfrm>
        </p:spPr>
        <p:txBody>
          <a:bodyPr>
            <a:normAutofit fontScale="32500" lnSpcReduction="20000"/>
          </a:bodyPr>
          <a:lstStyle/>
          <a:p>
            <a:pPr eaLnBrk="1" hangingPunct="1">
              <a:defRPr/>
            </a:pPr>
            <a:endParaRPr lang="es-ES" dirty="0">
              <a:solidFill>
                <a:schemeClr val="tx1"/>
              </a:solidFill>
              <a:latin typeface="TimesNewRoman,Bold"/>
            </a:endParaRPr>
          </a:p>
          <a:p>
            <a:pPr algn="r" eaLnBrk="1" hangingPunct="1">
              <a:buFontTx/>
              <a:buNone/>
              <a:defRPr/>
            </a:pPr>
            <a:r>
              <a:rPr lang="es-ES" sz="6000" dirty="0">
                <a:solidFill>
                  <a:srgbClr val="0070C0"/>
                </a:solidFill>
                <a:latin typeface="TimesNewRoman"/>
              </a:rPr>
              <a:t>Safety </a:t>
            </a:r>
            <a:r>
              <a:rPr lang="es-ES" sz="6000" dirty="0" err="1">
                <a:solidFill>
                  <a:srgbClr val="0070C0"/>
                </a:solidFill>
                <a:latin typeface="TimesNewRoman"/>
              </a:rPr>
              <a:t>Assessment</a:t>
            </a:r>
            <a:endParaRPr lang="es-ES" sz="6000" dirty="0">
              <a:solidFill>
                <a:srgbClr val="0070C0"/>
              </a:solidFill>
              <a:latin typeface="TimesNewRoman"/>
            </a:endParaRPr>
          </a:p>
          <a:p>
            <a:pPr algn="r" eaLnBrk="1" hangingPunct="1">
              <a:buFontTx/>
              <a:buNone/>
              <a:defRPr/>
            </a:pPr>
            <a:endParaRPr lang="es-ES" sz="6000" dirty="0">
              <a:solidFill>
                <a:srgbClr val="0070C0"/>
              </a:solidFill>
              <a:latin typeface="TimesNewRoman"/>
            </a:endParaRPr>
          </a:p>
          <a:p>
            <a:pPr algn="r" eaLnBrk="1" hangingPunct="1">
              <a:buFontTx/>
              <a:buNone/>
              <a:defRPr/>
            </a:pPr>
            <a:endParaRPr lang="es-ES" sz="6000" dirty="0">
              <a:solidFill>
                <a:srgbClr val="0070C0"/>
              </a:solidFill>
              <a:latin typeface="TimesNewRoman"/>
            </a:endParaRPr>
          </a:p>
          <a:p>
            <a:pPr algn="r" eaLnBrk="1" hangingPunct="1">
              <a:buFontTx/>
              <a:buNone/>
              <a:defRPr/>
            </a:pPr>
            <a:r>
              <a:rPr lang="es-ES" sz="6000" dirty="0">
                <a:solidFill>
                  <a:srgbClr val="0070C0"/>
                </a:solidFill>
                <a:latin typeface="TimesNewRoman"/>
              </a:rPr>
              <a:t> </a:t>
            </a:r>
            <a:endParaRPr lang="es-ES" sz="7000" dirty="0">
              <a:solidFill>
                <a:srgbClr val="0070C0"/>
              </a:solidFill>
              <a:latin typeface="TimesNewRoman"/>
            </a:endParaRPr>
          </a:p>
          <a:p>
            <a:pPr algn="just" eaLnBrk="1" hangingPunct="1">
              <a:buFontTx/>
              <a:buNone/>
              <a:defRPr/>
            </a:pPr>
            <a:r>
              <a:rPr lang="es-ES" sz="7000" dirty="0">
                <a:solidFill>
                  <a:srgbClr val="0070C0"/>
                </a:solidFill>
                <a:latin typeface="TimesNewRoman"/>
              </a:rPr>
              <a:t>	</a:t>
            </a:r>
            <a:r>
              <a:rPr lang="en-US" sz="7400" dirty="0">
                <a:solidFill>
                  <a:srgbClr val="0070C0"/>
                </a:solidFill>
                <a:latin typeface="TimesNewRoman"/>
              </a:rPr>
              <a:t>Identification of the initiating events of probable accidents. Including:</a:t>
            </a:r>
          </a:p>
          <a:p>
            <a:pPr algn="just" eaLnBrk="1" hangingPunct="1">
              <a:buFontTx/>
              <a:buNone/>
              <a:defRPr/>
            </a:pPr>
            <a:endParaRPr lang="en-US" sz="7000" dirty="0">
              <a:solidFill>
                <a:srgbClr val="0070C0"/>
              </a:solidFill>
              <a:latin typeface="TimesNewRoman"/>
            </a:endParaRPr>
          </a:p>
          <a:p>
            <a:pPr algn="just" eaLnBrk="1" hangingPunct="1">
              <a:buFontTx/>
              <a:buNone/>
              <a:defRPr/>
            </a:pPr>
            <a:endParaRPr lang="en-US" sz="7000" dirty="0">
              <a:solidFill>
                <a:srgbClr val="0070C0"/>
              </a:solidFill>
              <a:latin typeface="TimesNewRoman"/>
            </a:endParaRPr>
          </a:p>
          <a:p>
            <a:pPr algn="just" eaLnBrk="1" hangingPunct="1">
              <a:buFontTx/>
              <a:buNone/>
              <a:defRPr/>
            </a:pPr>
            <a:endParaRPr lang="en-US" sz="7000" dirty="0">
              <a:solidFill>
                <a:srgbClr val="0070C0"/>
              </a:solidFill>
              <a:latin typeface="TimesNewRoman"/>
            </a:endParaRPr>
          </a:p>
          <a:p>
            <a:pPr lvl="1" algn="just" eaLnBrk="1" hangingPunct="1">
              <a:buFont typeface="Wingdings" panose="05000000000000000000" pitchFamily="2" charset="2"/>
              <a:buChar char="ü"/>
              <a:defRPr/>
            </a:pPr>
            <a:r>
              <a:rPr lang="en-US" sz="7400" dirty="0">
                <a:solidFill>
                  <a:srgbClr val="0070C0"/>
                </a:solidFill>
                <a:latin typeface="TimesNewRoman"/>
              </a:rPr>
              <a:t>equipment failures;</a:t>
            </a:r>
          </a:p>
          <a:p>
            <a:pPr lvl="1" algn="just" eaLnBrk="1" hangingPunct="1">
              <a:buFont typeface="Wingdings" panose="05000000000000000000" pitchFamily="2" charset="2"/>
              <a:buChar char="ü"/>
              <a:defRPr/>
            </a:pPr>
            <a:endParaRPr lang="en-US" sz="7400" dirty="0">
              <a:solidFill>
                <a:srgbClr val="0070C0"/>
              </a:solidFill>
              <a:latin typeface="TimesNewRoman"/>
            </a:endParaRPr>
          </a:p>
          <a:p>
            <a:pPr lvl="1" algn="just" eaLnBrk="1" hangingPunct="1">
              <a:buFont typeface="Wingdings" panose="05000000000000000000" pitchFamily="2" charset="2"/>
              <a:buChar char="ü"/>
              <a:defRPr/>
            </a:pPr>
            <a:endParaRPr lang="en-US" sz="7400" dirty="0">
              <a:solidFill>
                <a:srgbClr val="0070C0"/>
              </a:solidFill>
              <a:latin typeface="TimesNewRoman"/>
            </a:endParaRPr>
          </a:p>
          <a:p>
            <a:pPr lvl="1" algn="just" eaLnBrk="1" hangingPunct="1">
              <a:buFont typeface="Wingdings" panose="05000000000000000000" pitchFamily="2" charset="2"/>
              <a:buChar char="ü"/>
              <a:defRPr/>
            </a:pPr>
            <a:endParaRPr lang="en-US" sz="7400" dirty="0">
              <a:solidFill>
                <a:srgbClr val="0070C0"/>
              </a:solidFill>
              <a:latin typeface="TimesNewRoman"/>
            </a:endParaRPr>
          </a:p>
          <a:p>
            <a:pPr lvl="1" algn="just" eaLnBrk="1" hangingPunct="1">
              <a:buFont typeface="Wingdings" panose="05000000000000000000" pitchFamily="2" charset="2"/>
              <a:buChar char="ü"/>
              <a:defRPr/>
            </a:pPr>
            <a:r>
              <a:rPr lang="en-US" sz="7400" dirty="0">
                <a:solidFill>
                  <a:srgbClr val="0070C0"/>
                </a:solidFill>
                <a:latin typeface="TimesNewRoman"/>
              </a:rPr>
              <a:t>external events or the combination of them;</a:t>
            </a:r>
            <a:endParaRPr lang="es-ES" sz="7400" dirty="0">
              <a:solidFill>
                <a:schemeClr val="tx1"/>
              </a:solidFill>
              <a:latin typeface="TimesNewRoman"/>
            </a:endParaRPr>
          </a:p>
        </p:txBody>
      </p:sp>
      <p:pic>
        <p:nvPicPr>
          <p:cNvPr id="6147" name="Imagem 3" descr="imagesCASYT4UD.jpg"/>
          <p:cNvPicPr>
            <a:picLocks noChangeAspect="1"/>
          </p:cNvPicPr>
          <p:nvPr/>
        </p:nvPicPr>
        <p:blipFill>
          <a:blip r:embed="rId2"/>
          <a:srcRect/>
          <a:stretch>
            <a:fillRect/>
          </a:stretch>
        </p:blipFill>
        <p:spPr bwMode="auto">
          <a:xfrm>
            <a:off x="4643438" y="2239963"/>
            <a:ext cx="2786062" cy="1806575"/>
          </a:xfrm>
          <a:prstGeom prst="rect">
            <a:avLst/>
          </a:prstGeom>
          <a:noFill/>
          <a:ln w="9525">
            <a:noFill/>
            <a:miter lim="800000"/>
            <a:headEnd/>
            <a:tailEnd/>
          </a:ln>
        </p:spPr>
      </p:pic>
      <p:pic>
        <p:nvPicPr>
          <p:cNvPr id="6148" name="Imagem 4" descr="imagesCAH1AA7X.jpg"/>
          <p:cNvPicPr>
            <a:picLocks noChangeAspect="1"/>
          </p:cNvPicPr>
          <p:nvPr/>
        </p:nvPicPr>
        <p:blipFill>
          <a:blip r:embed="rId3"/>
          <a:srcRect/>
          <a:stretch>
            <a:fillRect/>
          </a:stretch>
        </p:blipFill>
        <p:spPr bwMode="auto">
          <a:xfrm>
            <a:off x="4643438" y="4857750"/>
            <a:ext cx="2786062" cy="1393825"/>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4294967295"/>
          </p:nvPr>
        </p:nvSpPr>
        <p:spPr>
          <a:xfrm>
            <a:off x="714375" y="0"/>
            <a:ext cx="7643813" cy="3214688"/>
          </a:xfrm>
        </p:spPr>
        <p:txBody>
          <a:bodyPr>
            <a:normAutofit fontScale="25000" lnSpcReduction="20000"/>
          </a:bodyPr>
          <a:lstStyle/>
          <a:p>
            <a:pPr eaLnBrk="1" hangingPunct="1">
              <a:defRPr/>
            </a:pPr>
            <a:endParaRPr lang="es-ES" dirty="0">
              <a:solidFill>
                <a:schemeClr val="tx1"/>
              </a:solidFill>
              <a:latin typeface="TimesNewRoman,Bold"/>
            </a:endParaRPr>
          </a:p>
          <a:p>
            <a:pPr eaLnBrk="1" hangingPunct="1">
              <a:defRPr/>
            </a:pPr>
            <a:endParaRPr lang="pt-BR" i="1" dirty="0">
              <a:solidFill>
                <a:schemeClr val="tx1"/>
              </a:solidFill>
              <a:latin typeface="TimesNewRoman"/>
            </a:endParaRPr>
          </a:p>
          <a:p>
            <a:pPr algn="r" eaLnBrk="1" hangingPunct="1">
              <a:buFontTx/>
              <a:buNone/>
              <a:defRPr/>
            </a:pPr>
            <a:r>
              <a:rPr lang="es-ES" sz="8000" dirty="0">
                <a:solidFill>
                  <a:srgbClr val="0070C0"/>
                </a:solidFill>
                <a:latin typeface="TimesNewRoman"/>
              </a:rPr>
              <a:t>Safety </a:t>
            </a:r>
            <a:r>
              <a:rPr lang="es-ES" sz="8000" dirty="0" err="1">
                <a:solidFill>
                  <a:srgbClr val="0070C0"/>
                </a:solidFill>
                <a:latin typeface="TimesNewRoman"/>
              </a:rPr>
              <a:t>Assessment</a:t>
            </a:r>
            <a:endParaRPr lang="es-ES" sz="8000" dirty="0">
              <a:solidFill>
                <a:srgbClr val="0070C0"/>
              </a:solidFill>
              <a:latin typeface="TimesNewRoman"/>
            </a:endParaRPr>
          </a:p>
          <a:p>
            <a:pPr algn="just" eaLnBrk="1" hangingPunct="1">
              <a:buFontTx/>
              <a:buNone/>
              <a:defRPr/>
            </a:pPr>
            <a:endParaRPr lang="es-ES" sz="9600" dirty="0">
              <a:solidFill>
                <a:srgbClr val="0070C0"/>
              </a:solidFill>
              <a:latin typeface="TimesNewRoman"/>
            </a:endParaRPr>
          </a:p>
          <a:p>
            <a:pPr algn="just" eaLnBrk="1" hangingPunct="1">
              <a:buFontTx/>
              <a:buNone/>
              <a:defRPr/>
            </a:pPr>
            <a:endParaRPr lang="es-ES" sz="9600" dirty="0">
              <a:solidFill>
                <a:srgbClr val="0070C0"/>
              </a:solidFill>
              <a:latin typeface="TimesNewRoman"/>
            </a:endParaRPr>
          </a:p>
          <a:p>
            <a:pPr algn="just" eaLnBrk="1" hangingPunct="1">
              <a:buFontTx/>
              <a:buNone/>
              <a:defRPr/>
            </a:pPr>
            <a:r>
              <a:rPr lang="en-US" sz="9600" dirty="0">
                <a:solidFill>
                  <a:srgbClr val="0070C0"/>
                </a:solidFill>
                <a:latin typeface="TimesNewRoman"/>
              </a:rPr>
              <a:t>In addition…</a:t>
            </a:r>
          </a:p>
          <a:p>
            <a:pPr algn="just" eaLnBrk="1" hangingPunct="1">
              <a:buFontTx/>
              <a:buNone/>
              <a:defRPr/>
            </a:pPr>
            <a:endParaRPr lang="en-US" sz="9600" dirty="0">
              <a:solidFill>
                <a:srgbClr val="0070C0"/>
              </a:solidFill>
              <a:latin typeface="TimesNewRoman"/>
            </a:endParaRPr>
          </a:p>
          <a:p>
            <a:pPr algn="just" eaLnBrk="1" hangingPunct="1">
              <a:defRPr/>
            </a:pPr>
            <a:r>
              <a:rPr lang="en-US" sz="9600" dirty="0">
                <a:solidFill>
                  <a:srgbClr val="0070C0"/>
                </a:solidFill>
                <a:latin typeface="TimesNewRoman"/>
              </a:rPr>
              <a:t>Description, for each initiating event, of existing safety barriers to prevent or mitigate accidents.</a:t>
            </a:r>
            <a:endParaRPr lang="es-ES" sz="9600" dirty="0">
              <a:solidFill>
                <a:schemeClr val="tx1"/>
              </a:solidFill>
              <a:latin typeface="TimesNewRoman"/>
            </a:endParaRPr>
          </a:p>
          <a:p>
            <a:pPr algn="just" eaLnBrk="1" hangingPunct="1">
              <a:buFont typeface="Arial" pitchFamily="34" charset="0"/>
              <a:buChar char="•"/>
              <a:defRPr/>
            </a:pPr>
            <a:endParaRPr lang="es-ES" sz="9600" dirty="0">
              <a:solidFill>
                <a:schemeClr val="tx1"/>
              </a:solidFill>
              <a:latin typeface="TimesNewRoman"/>
            </a:endParaRPr>
          </a:p>
        </p:txBody>
      </p:sp>
      <p:pic>
        <p:nvPicPr>
          <p:cNvPr id="7171" name="Imagem 5" descr="untitled.bmp"/>
          <p:cNvPicPr>
            <a:picLocks noChangeAspect="1"/>
          </p:cNvPicPr>
          <p:nvPr/>
        </p:nvPicPr>
        <p:blipFill>
          <a:blip r:embed="rId2"/>
          <a:srcRect/>
          <a:stretch>
            <a:fillRect/>
          </a:stretch>
        </p:blipFill>
        <p:spPr bwMode="auto">
          <a:xfrm>
            <a:off x="1714500" y="3286125"/>
            <a:ext cx="2466975" cy="1847850"/>
          </a:xfrm>
          <a:prstGeom prst="rect">
            <a:avLst/>
          </a:prstGeom>
          <a:noFill/>
          <a:ln w="9525">
            <a:noFill/>
            <a:miter lim="800000"/>
            <a:headEnd/>
            <a:tailEnd/>
          </a:ln>
        </p:spPr>
      </p:pic>
      <p:pic>
        <p:nvPicPr>
          <p:cNvPr id="7172" name="Imagem 6" descr="imagesCACQXSRG.jpg"/>
          <p:cNvPicPr>
            <a:picLocks noChangeAspect="1"/>
          </p:cNvPicPr>
          <p:nvPr/>
        </p:nvPicPr>
        <p:blipFill>
          <a:blip r:embed="rId3"/>
          <a:srcRect/>
          <a:stretch>
            <a:fillRect/>
          </a:stretch>
        </p:blipFill>
        <p:spPr bwMode="auto">
          <a:xfrm>
            <a:off x="5357813" y="3357563"/>
            <a:ext cx="2344737" cy="1730375"/>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4294967295"/>
          </p:nvPr>
        </p:nvSpPr>
        <p:spPr>
          <a:xfrm>
            <a:off x="857250" y="0"/>
            <a:ext cx="7572375" cy="5929313"/>
          </a:xfrm>
        </p:spPr>
        <p:txBody>
          <a:bodyPr>
            <a:normAutofit fontScale="25000" lnSpcReduction="20000"/>
          </a:bodyPr>
          <a:lstStyle/>
          <a:p>
            <a:pPr eaLnBrk="1" hangingPunct="1">
              <a:defRPr/>
            </a:pPr>
            <a:endParaRPr lang="es-ES" dirty="0">
              <a:solidFill>
                <a:schemeClr val="tx1"/>
              </a:solidFill>
              <a:latin typeface="TimesNewRoman,Bold"/>
            </a:endParaRPr>
          </a:p>
          <a:p>
            <a:pPr eaLnBrk="1" hangingPunct="1">
              <a:defRPr/>
            </a:pPr>
            <a:endParaRPr lang="pt-BR" i="1" dirty="0">
              <a:solidFill>
                <a:schemeClr val="tx1"/>
              </a:solidFill>
              <a:latin typeface="TimesNewRoman"/>
            </a:endParaRPr>
          </a:p>
          <a:p>
            <a:pPr algn="r" eaLnBrk="1" hangingPunct="1">
              <a:buFontTx/>
              <a:buNone/>
              <a:defRPr/>
            </a:pPr>
            <a:r>
              <a:rPr lang="es-ES" sz="8000" dirty="0">
                <a:solidFill>
                  <a:srgbClr val="0070C0"/>
                </a:solidFill>
                <a:latin typeface="TimesNewRoman"/>
              </a:rPr>
              <a:t>Safety </a:t>
            </a:r>
            <a:r>
              <a:rPr lang="es-ES" sz="8000" dirty="0" err="1">
                <a:solidFill>
                  <a:srgbClr val="0070C0"/>
                </a:solidFill>
                <a:latin typeface="TimesNewRoman"/>
              </a:rPr>
              <a:t>Assessment</a:t>
            </a:r>
            <a:endParaRPr lang="es-ES" sz="8000" dirty="0">
              <a:solidFill>
                <a:srgbClr val="0070C0"/>
              </a:solidFill>
              <a:latin typeface="TimesNewRoman"/>
            </a:endParaRPr>
          </a:p>
          <a:p>
            <a:pPr algn="just" eaLnBrk="1" hangingPunct="1">
              <a:buFontTx/>
              <a:buNone/>
              <a:defRPr/>
            </a:pPr>
            <a:endParaRPr lang="es-ES" sz="9600" dirty="0">
              <a:solidFill>
                <a:srgbClr val="0070C0"/>
              </a:solidFill>
              <a:latin typeface="TimesNewRoman"/>
            </a:endParaRPr>
          </a:p>
          <a:p>
            <a:pPr algn="just" eaLnBrk="1" hangingPunct="1">
              <a:defRPr/>
            </a:pPr>
            <a:endParaRPr lang="es-ES" sz="9600" dirty="0">
              <a:solidFill>
                <a:srgbClr val="0070C0"/>
              </a:solidFill>
              <a:latin typeface="TimesNewRoman"/>
            </a:endParaRPr>
          </a:p>
          <a:p>
            <a:pPr algn="just" eaLnBrk="1" hangingPunct="1">
              <a:defRPr/>
            </a:pPr>
            <a:endParaRPr lang="es-ES" sz="9600" dirty="0">
              <a:solidFill>
                <a:srgbClr val="0070C0"/>
              </a:solidFill>
              <a:latin typeface="TimesNewRoman"/>
            </a:endParaRPr>
          </a:p>
          <a:p>
            <a:pPr algn="just" eaLnBrk="1" hangingPunct="1">
              <a:buFontTx/>
              <a:buNone/>
              <a:defRPr/>
            </a:pPr>
            <a:r>
              <a:rPr lang="en-US" sz="9600" dirty="0">
                <a:solidFill>
                  <a:srgbClr val="0070C0"/>
                </a:solidFill>
                <a:latin typeface="TimesNewRoman"/>
              </a:rPr>
              <a:t>Further…</a:t>
            </a:r>
          </a:p>
          <a:p>
            <a:pPr algn="just" eaLnBrk="1" hangingPunct="1">
              <a:buFontTx/>
              <a:buNone/>
              <a:defRPr/>
            </a:pPr>
            <a:endParaRPr lang="en-US" sz="9600" dirty="0">
              <a:solidFill>
                <a:srgbClr val="0070C0"/>
              </a:solidFill>
              <a:latin typeface="TimesNewRoman"/>
            </a:endParaRPr>
          </a:p>
          <a:p>
            <a:pPr algn="just" eaLnBrk="1" hangingPunct="1">
              <a:defRPr/>
            </a:pPr>
            <a:r>
              <a:rPr lang="en-US" sz="9600" dirty="0">
                <a:solidFill>
                  <a:srgbClr val="0070C0"/>
                </a:solidFill>
                <a:latin typeface="TimesNewRoman"/>
              </a:rPr>
              <a:t>  The identification of initiating events may be carried out using standard hazard identification methods such as:</a:t>
            </a:r>
          </a:p>
          <a:p>
            <a:pPr algn="just" eaLnBrk="1" hangingPunct="1">
              <a:buFontTx/>
              <a:buNone/>
              <a:defRPr/>
            </a:pPr>
            <a:endParaRPr lang="en-US" sz="9600" dirty="0">
              <a:solidFill>
                <a:srgbClr val="0070C0"/>
              </a:solidFill>
              <a:latin typeface="TimesNewRoman"/>
            </a:endParaRPr>
          </a:p>
          <a:p>
            <a:pPr lvl="1" algn="just" eaLnBrk="1" hangingPunct="1">
              <a:buFont typeface="Wingdings" panose="05000000000000000000" pitchFamily="2" charset="2"/>
              <a:buChar char="ü"/>
              <a:defRPr/>
            </a:pPr>
            <a:r>
              <a:rPr lang="en-US" sz="9600" dirty="0">
                <a:solidFill>
                  <a:srgbClr val="0070C0"/>
                </a:solidFill>
                <a:latin typeface="TimesNewRoman"/>
              </a:rPr>
              <a:t>Analysis of Failure Modes and Effects (FMEA);</a:t>
            </a:r>
          </a:p>
          <a:p>
            <a:pPr lvl="1" algn="just" eaLnBrk="1" hangingPunct="1">
              <a:buFont typeface="Wingdings" panose="05000000000000000000" pitchFamily="2" charset="2"/>
              <a:buChar char="ü"/>
              <a:defRPr/>
            </a:pPr>
            <a:r>
              <a:rPr lang="en-US" sz="9600" dirty="0">
                <a:solidFill>
                  <a:srgbClr val="0070C0"/>
                </a:solidFill>
                <a:latin typeface="TimesNewRoman"/>
              </a:rPr>
              <a:t>Hazard Analysis and Operability (HAZOP);</a:t>
            </a:r>
          </a:p>
          <a:p>
            <a:pPr lvl="1" algn="just" eaLnBrk="1" hangingPunct="1">
              <a:buFont typeface="Wingdings" panose="05000000000000000000" pitchFamily="2" charset="2"/>
              <a:buChar char="ü"/>
              <a:defRPr/>
            </a:pPr>
            <a:r>
              <a:rPr lang="en-US" sz="9600" dirty="0">
                <a:solidFill>
                  <a:srgbClr val="0070C0"/>
                </a:solidFill>
                <a:latin typeface="TimesNewRoman"/>
              </a:rPr>
              <a:t>Preliminary Hazard Analysis;</a:t>
            </a:r>
          </a:p>
          <a:p>
            <a:pPr lvl="1" algn="just" eaLnBrk="1" hangingPunct="1">
              <a:buFont typeface="Wingdings" panose="05000000000000000000" pitchFamily="2" charset="2"/>
              <a:buChar char="ü"/>
              <a:defRPr/>
            </a:pPr>
            <a:r>
              <a:rPr lang="en-US" sz="9600" dirty="0">
                <a:solidFill>
                  <a:srgbClr val="0070C0"/>
                </a:solidFill>
                <a:latin typeface="TimesNewRoman"/>
              </a:rPr>
              <a:t>Criteria of experts and others.</a:t>
            </a:r>
            <a:endParaRPr lang="es-ES" sz="9600" dirty="0">
              <a:solidFill>
                <a:srgbClr val="0070C0"/>
              </a:solidFill>
              <a:latin typeface="TimesNewRoman"/>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4294967295"/>
          </p:nvPr>
        </p:nvSpPr>
        <p:spPr>
          <a:xfrm>
            <a:off x="857250" y="1"/>
            <a:ext cx="7500938" cy="3573016"/>
          </a:xfrm>
        </p:spPr>
        <p:txBody>
          <a:bodyPr>
            <a:normAutofit fontScale="40000" lnSpcReduction="20000"/>
          </a:bodyPr>
          <a:lstStyle/>
          <a:p>
            <a:pPr eaLnBrk="1" hangingPunct="1">
              <a:defRPr/>
            </a:pPr>
            <a:endParaRPr lang="es-ES" dirty="0">
              <a:solidFill>
                <a:schemeClr val="tx1"/>
              </a:solidFill>
              <a:latin typeface="TimesNewRoman,Bold"/>
            </a:endParaRPr>
          </a:p>
          <a:p>
            <a:pPr eaLnBrk="1" hangingPunct="1">
              <a:defRPr/>
            </a:pPr>
            <a:endParaRPr lang="pt-BR" i="1" dirty="0">
              <a:solidFill>
                <a:schemeClr val="tx1"/>
              </a:solidFill>
              <a:latin typeface="TimesNewRoman"/>
            </a:endParaRPr>
          </a:p>
          <a:p>
            <a:pPr algn="r" eaLnBrk="1" hangingPunct="1">
              <a:buFontTx/>
              <a:buNone/>
              <a:defRPr/>
            </a:pPr>
            <a:r>
              <a:rPr lang="es-ES" sz="6600" dirty="0">
                <a:solidFill>
                  <a:srgbClr val="0070C0"/>
                </a:solidFill>
                <a:latin typeface="TimesNewRoman"/>
              </a:rPr>
              <a:t>Safety </a:t>
            </a:r>
            <a:r>
              <a:rPr lang="es-ES" sz="6600" dirty="0" err="1">
                <a:solidFill>
                  <a:srgbClr val="0070C0"/>
                </a:solidFill>
                <a:latin typeface="TimesNewRoman"/>
              </a:rPr>
              <a:t>Assessment</a:t>
            </a:r>
            <a:endParaRPr lang="es-ES" sz="6600" dirty="0">
              <a:solidFill>
                <a:srgbClr val="0070C0"/>
              </a:solidFill>
              <a:latin typeface="TimesNewRoman"/>
            </a:endParaRPr>
          </a:p>
          <a:p>
            <a:pPr algn="just" eaLnBrk="1" hangingPunct="1">
              <a:defRPr/>
            </a:pPr>
            <a:endParaRPr lang="es-ES" sz="11200" dirty="0">
              <a:solidFill>
                <a:prstClr val="black"/>
              </a:solidFill>
              <a:latin typeface="TimesNewRoman"/>
            </a:endParaRPr>
          </a:p>
          <a:p>
            <a:pPr algn="just" eaLnBrk="1" hangingPunct="1">
              <a:buFontTx/>
              <a:buNone/>
              <a:defRPr/>
            </a:pPr>
            <a:r>
              <a:rPr lang="en-US" sz="6000" dirty="0">
                <a:solidFill>
                  <a:srgbClr val="0070C0"/>
                </a:solidFill>
                <a:latin typeface="TimesNewRoman"/>
              </a:rPr>
              <a:t>In addition…</a:t>
            </a:r>
          </a:p>
          <a:p>
            <a:pPr algn="just" eaLnBrk="1" hangingPunct="1">
              <a:buFontTx/>
              <a:buNone/>
              <a:defRPr/>
            </a:pPr>
            <a:endParaRPr lang="en-US" sz="6000" dirty="0">
              <a:solidFill>
                <a:srgbClr val="0070C0"/>
              </a:solidFill>
              <a:latin typeface="TimesNewRoman"/>
            </a:endParaRPr>
          </a:p>
          <a:p>
            <a:pPr lvl="1" algn="just" eaLnBrk="1" hangingPunct="1">
              <a:buFont typeface="Wingdings" panose="05000000000000000000" pitchFamily="2" charset="2"/>
              <a:buChar char="ü"/>
              <a:defRPr/>
            </a:pPr>
            <a:r>
              <a:rPr lang="en-US" sz="6000" dirty="0">
                <a:solidFill>
                  <a:srgbClr val="0070C0"/>
                </a:solidFill>
                <a:latin typeface="TimesNewRoman"/>
              </a:rPr>
              <a:t>As well as if the lessons learned from incidental and incidental situations have been taken into consideration;</a:t>
            </a:r>
            <a:endParaRPr lang="es-ES" sz="6000" dirty="0">
              <a:solidFill>
                <a:schemeClr val="tx1"/>
              </a:solidFill>
              <a:latin typeface="TimesNewRoman"/>
            </a:endParaRPr>
          </a:p>
        </p:txBody>
      </p:sp>
      <p:pic>
        <p:nvPicPr>
          <p:cNvPr id="9219" name="Imagem 3" descr="imagesCA13U69C.jpg"/>
          <p:cNvPicPr>
            <a:picLocks noChangeAspect="1"/>
          </p:cNvPicPr>
          <p:nvPr/>
        </p:nvPicPr>
        <p:blipFill>
          <a:blip r:embed="rId2"/>
          <a:srcRect/>
          <a:stretch>
            <a:fillRect/>
          </a:stretch>
        </p:blipFill>
        <p:spPr bwMode="auto">
          <a:xfrm>
            <a:off x="1714500" y="3714750"/>
            <a:ext cx="1000125" cy="1762125"/>
          </a:xfrm>
          <a:prstGeom prst="rect">
            <a:avLst/>
          </a:prstGeom>
          <a:noFill/>
          <a:ln w="9525">
            <a:noFill/>
            <a:miter lim="800000"/>
            <a:headEnd/>
            <a:tailEnd/>
          </a:ln>
        </p:spPr>
      </p:pic>
      <p:pic>
        <p:nvPicPr>
          <p:cNvPr id="9220" name="Imagem 4" descr="imagesCADCL5L6.jpg"/>
          <p:cNvPicPr>
            <a:picLocks noChangeAspect="1"/>
          </p:cNvPicPr>
          <p:nvPr/>
        </p:nvPicPr>
        <p:blipFill>
          <a:blip r:embed="rId3"/>
          <a:srcRect/>
          <a:stretch>
            <a:fillRect/>
          </a:stretch>
        </p:blipFill>
        <p:spPr bwMode="auto">
          <a:xfrm>
            <a:off x="6786563" y="3929063"/>
            <a:ext cx="1146175" cy="1192212"/>
          </a:xfrm>
          <a:prstGeom prst="rect">
            <a:avLst/>
          </a:prstGeom>
          <a:noFill/>
          <a:ln w="9525">
            <a:noFill/>
            <a:miter lim="800000"/>
            <a:headEnd/>
            <a:tailEnd/>
          </a:ln>
        </p:spPr>
      </p:pic>
      <p:pic>
        <p:nvPicPr>
          <p:cNvPr id="9221" name="Imagem 5" descr="imagesCA1FPTU2.jpg"/>
          <p:cNvPicPr>
            <a:picLocks noChangeAspect="1"/>
          </p:cNvPicPr>
          <p:nvPr/>
        </p:nvPicPr>
        <p:blipFill>
          <a:blip r:embed="rId4"/>
          <a:srcRect/>
          <a:stretch>
            <a:fillRect/>
          </a:stretch>
        </p:blipFill>
        <p:spPr bwMode="auto">
          <a:xfrm>
            <a:off x="4143375" y="3929063"/>
            <a:ext cx="1143000" cy="1255712"/>
          </a:xfrm>
          <a:prstGeom prst="rect">
            <a:avLst/>
          </a:prstGeom>
          <a:noFill/>
          <a:ln w="9525">
            <a:noFill/>
            <a:miter lim="800000"/>
            <a:headEnd/>
            <a:tailEnd/>
          </a:ln>
        </p:spPr>
      </p:pic>
      <p:sp>
        <p:nvSpPr>
          <p:cNvPr id="7" name="Seta entalhada para a direita 6"/>
          <p:cNvSpPr/>
          <p:nvPr/>
        </p:nvSpPr>
        <p:spPr bwMode="auto">
          <a:xfrm>
            <a:off x="2928938" y="4286250"/>
            <a:ext cx="977900" cy="484188"/>
          </a:xfrm>
          <a:prstGeom prst="notchedRightArrow">
            <a:avLst/>
          </a:prstGeom>
          <a:solidFill>
            <a:schemeClr val="tx2">
              <a:lumMod val="60000"/>
              <a:lumOff val="40000"/>
            </a:schemeClr>
          </a:solidFill>
          <a:ln>
            <a:solidFill>
              <a:schemeClr val="tx2">
                <a:lumMod val="60000"/>
                <a:lumOff val="40000"/>
              </a:schemeClr>
            </a:solidFill>
          </a:ln>
          <a:effectLst/>
          <a:extLst/>
        </p:spPr>
        <p:txBody>
          <a:bodyPr>
            <a:spAutoFit/>
          </a:bodyPr>
          <a:lstStyle/>
          <a:p>
            <a:pPr marL="952500" indent="-285750">
              <a:spcBef>
                <a:spcPct val="30000"/>
              </a:spcBef>
              <a:buFontTx/>
              <a:buChar char="•"/>
              <a:defRPr/>
            </a:pPr>
            <a:endParaRPr lang="pt-BR" sz="2400" b="1" dirty="0">
              <a:solidFill>
                <a:schemeClr val="tx2"/>
              </a:solidFill>
              <a:latin typeface="Arial" charset="0"/>
              <a:cs typeface="+mn-cs"/>
            </a:endParaRPr>
          </a:p>
        </p:txBody>
      </p:sp>
      <p:sp>
        <p:nvSpPr>
          <p:cNvPr id="8" name="Seta entalhada para a direita 7"/>
          <p:cNvSpPr/>
          <p:nvPr/>
        </p:nvSpPr>
        <p:spPr bwMode="auto">
          <a:xfrm>
            <a:off x="5500688" y="4286250"/>
            <a:ext cx="977900" cy="484188"/>
          </a:xfrm>
          <a:prstGeom prst="notchedRightArrow">
            <a:avLst/>
          </a:prstGeom>
          <a:solidFill>
            <a:schemeClr val="tx2">
              <a:lumMod val="60000"/>
              <a:lumOff val="40000"/>
            </a:schemeClr>
          </a:solidFill>
          <a:ln>
            <a:solidFill>
              <a:schemeClr val="tx2">
                <a:lumMod val="60000"/>
                <a:lumOff val="40000"/>
              </a:schemeClr>
            </a:solidFill>
          </a:ln>
          <a:effectLst/>
          <a:extLst/>
        </p:spPr>
        <p:txBody>
          <a:bodyPr>
            <a:spAutoFit/>
          </a:bodyPr>
          <a:lstStyle/>
          <a:p>
            <a:pPr marL="952500" indent="-285750">
              <a:spcBef>
                <a:spcPct val="30000"/>
              </a:spcBef>
              <a:buFontTx/>
              <a:buChar char="•"/>
              <a:defRPr/>
            </a:pPr>
            <a:endParaRPr lang="pt-BR" sz="2400" b="1" dirty="0">
              <a:solidFill>
                <a:schemeClr val="tx2"/>
              </a:solidFill>
              <a:latin typeface="Arial" charset="0"/>
              <a:cs typeface="+mn-c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4294967295"/>
          </p:nvPr>
        </p:nvSpPr>
        <p:spPr>
          <a:xfrm>
            <a:off x="785813" y="0"/>
            <a:ext cx="7643812" cy="6215063"/>
          </a:xfrm>
        </p:spPr>
        <p:txBody>
          <a:bodyPr>
            <a:normAutofit fontScale="25000" lnSpcReduction="20000"/>
          </a:bodyPr>
          <a:lstStyle/>
          <a:p>
            <a:pPr eaLnBrk="1" hangingPunct="1">
              <a:defRPr/>
            </a:pPr>
            <a:endParaRPr lang="es-ES" dirty="0">
              <a:solidFill>
                <a:schemeClr val="tx1"/>
              </a:solidFill>
              <a:latin typeface="TimesNewRoman,Bold"/>
            </a:endParaRPr>
          </a:p>
          <a:p>
            <a:pPr eaLnBrk="1" hangingPunct="1">
              <a:defRPr/>
            </a:pPr>
            <a:endParaRPr lang="pt-BR" i="1" dirty="0">
              <a:solidFill>
                <a:schemeClr val="tx1"/>
              </a:solidFill>
              <a:latin typeface="TimesNewRoman"/>
            </a:endParaRPr>
          </a:p>
          <a:p>
            <a:pPr algn="r" eaLnBrk="1" hangingPunct="1">
              <a:buFontTx/>
              <a:buNone/>
              <a:defRPr/>
            </a:pPr>
            <a:r>
              <a:rPr lang="es-ES" sz="9600" dirty="0">
                <a:solidFill>
                  <a:srgbClr val="0070C0"/>
                </a:solidFill>
                <a:latin typeface="TimesNewRoman"/>
              </a:rPr>
              <a:t>Safety </a:t>
            </a:r>
            <a:r>
              <a:rPr lang="es-ES" sz="9600" dirty="0" err="1">
                <a:solidFill>
                  <a:srgbClr val="0070C0"/>
                </a:solidFill>
                <a:latin typeface="TimesNewRoman"/>
              </a:rPr>
              <a:t>Assssment</a:t>
            </a:r>
            <a:endParaRPr lang="es-ES" sz="9600" dirty="0">
              <a:solidFill>
                <a:srgbClr val="0070C0"/>
              </a:solidFill>
              <a:latin typeface="TimesNewRoman"/>
            </a:endParaRPr>
          </a:p>
          <a:p>
            <a:pPr algn="r" eaLnBrk="1" hangingPunct="1">
              <a:buFontTx/>
              <a:buNone/>
              <a:defRPr/>
            </a:pPr>
            <a:endParaRPr lang="es-ES" sz="9600" dirty="0">
              <a:solidFill>
                <a:srgbClr val="0070C0"/>
              </a:solidFill>
              <a:latin typeface="TimesNewRoman"/>
            </a:endParaRPr>
          </a:p>
          <a:p>
            <a:pPr algn="r" eaLnBrk="1" hangingPunct="1">
              <a:buFontTx/>
              <a:buNone/>
              <a:defRPr/>
            </a:pPr>
            <a:endParaRPr lang="es-ES" sz="11200" dirty="0">
              <a:solidFill>
                <a:srgbClr val="0070C0"/>
              </a:solidFill>
              <a:latin typeface="TimesNewRoman"/>
            </a:endParaRPr>
          </a:p>
          <a:p>
            <a:pPr algn="just" eaLnBrk="1" hangingPunct="1">
              <a:buFontTx/>
              <a:buNone/>
              <a:defRPr/>
            </a:pPr>
            <a:r>
              <a:rPr lang="en-US" sz="9600" dirty="0">
                <a:solidFill>
                  <a:srgbClr val="0070C0"/>
                </a:solidFill>
                <a:latin typeface="TimesNewRoman"/>
              </a:rPr>
              <a:t>Further…</a:t>
            </a:r>
          </a:p>
          <a:p>
            <a:pPr algn="just" eaLnBrk="1" hangingPunct="1">
              <a:buFontTx/>
              <a:buNone/>
              <a:defRPr/>
            </a:pPr>
            <a:endParaRPr lang="en-US" sz="9600" dirty="0">
              <a:solidFill>
                <a:srgbClr val="0070C0"/>
              </a:solidFill>
              <a:latin typeface="TimesNewRoman"/>
            </a:endParaRPr>
          </a:p>
          <a:p>
            <a:pPr algn="just" eaLnBrk="1" hangingPunct="1">
              <a:defRPr/>
            </a:pPr>
            <a:r>
              <a:rPr lang="en-US" sz="9600" dirty="0">
                <a:solidFill>
                  <a:srgbClr val="0070C0"/>
                </a:solidFill>
                <a:latin typeface="TimesNewRoman"/>
              </a:rPr>
              <a:t>In the description of the severity of the potential consequences associated with each accident initiating event, the consequences must be specified to:</a:t>
            </a:r>
          </a:p>
          <a:p>
            <a:pPr algn="just" eaLnBrk="1" hangingPunct="1">
              <a:buFontTx/>
              <a:buNone/>
              <a:defRPr/>
            </a:pPr>
            <a:endParaRPr lang="en-US" sz="9600" dirty="0">
              <a:solidFill>
                <a:srgbClr val="0070C0"/>
              </a:solidFill>
              <a:latin typeface="TimesNewRoman"/>
            </a:endParaRPr>
          </a:p>
          <a:p>
            <a:pPr lvl="1" algn="just" eaLnBrk="1" hangingPunct="1">
              <a:buFont typeface="Wingdings" panose="05000000000000000000" pitchFamily="2" charset="2"/>
              <a:buChar char="ü"/>
              <a:defRPr/>
            </a:pPr>
            <a:r>
              <a:rPr lang="en-US" sz="9200" dirty="0">
                <a:solidFill>
                  <a:srgbClr val="0070C0"/>
                </a:solidFill>
                <a:latin typeface="TimesNewRoman"/>
              </a:rPr>
              <a:t>workers;</a:t>
            </a:r>
          </a:p>
          <a:p>
            <a:pPr lvl="1" algn="just" eaLnBrk="1" hangingPunct="1">
              <a:buFont typeface="Wingdings" panose="05000000000000000000" pitchFamily="2" charset="2"/>
              <a:buChar char="ü"/>
              <a:defRPr/>
            </a:pPr>
            <a:r>
              <a:rPr lang="en-US" sz="9200" dirty="0">
                <a:solidFill>
                  <a:srgbClr val="0070C0"/>
                </a:solidFill>
                <a:latin typeface="TimesNewRoman"/>
              </a:rPr>
              <a:t>members of the public;</a:t>
            </a:r>
          </a:p>
          <a:p>
            <a:pPr lvl="1" algn="just" eaLnBrk="1" hangingPunct="1">
              <a:buFont typeface="Wingdings" panose="05000000000000000000" pitchFamily="2" charset="2"/>
              <a:buChar char="ü"/>
              <a:defRPr/>
            </a:pPr>
            <a:r>
              <a:rPr lang="en-US" sz="9200" dirty="0">
                <a:solidFill>
                  <a:srgbClr val="0070C0"/>
                </a:solidFill>
                <a:latin typeface="TimesNewRoman"/>
              </a:rPr>
              <a:t>patients</a:t>
            </a:r>
          </a:p>
          <a:p>
            <a:pPr algn="just" eaLnBrk="1" hangingPunct="1">
              <a:buFontTx/>
              <a:buNone/>
              <a:defRPr/>
            </a:pPr>
            <a:endParaRPr lang="en-US" sz="9600" dirty="0">
              <a:solidFill>
                <a:srgbClr val="0070C0"/>
              </a:solidFill>
              <a:latin typeface="TimesNewRoman"/>
            </a:endParaRPr>
          </a:p>
          <a:p>
            <a:pPr algn="just" eaLnBrk="1" hangingPunct="1">
              <a:buFontTx/>
              <a:buChar char="•"/>
              <a:defRPr/>
            </a:pPr>
            <a:r>
              <a:rPr lang="en-US" sz="9600" dirty="0">
                <a:solidFill>
                  <a:srgbClr val="0070C0"/>
                </a:solidFill>
                <a:latin typeface="TimesNewRoman"/>
              </a:rPr>
              <a:t>according to the potential effect that each accident initiating event could cause without taking into account the expected safety barriers or measures;</a:t>
            </a:r>
            <a:endParaRPr lang="es-ES" sz="9600" dirty="0">
              <a:solidFill>
                <a:srgbClr val="0070C0"/>
              </a:solidFill>
              <a:latin typeface="TimesNewRoman"/>
            </a:endParaRPr>
          </a:p>
        </p:txBody>
      </p:sp>
      <p:pic>
        <p:nvPicPr>
          <p:cNvPr id="10243" name="Imagem 4" descr="imagesCAI5GT3O.jpg"/>
          <p:cNvPicPr>
            <a:picLocks noChangeAspect="1"/>
          </p:cNvPicPr>
          <p:nvPr/>
        </p:nvPicPr>
        <p:blipFill>
          <a:blip r:embed="rId2"/>
          <a:srcRect/>
          <a:stretch>
            <a:fillRect/>
          </a:stretch>
        </p:blipFill>
        <p:spPr bwMode="auto">
          <a:xfrm>
            <a:off x="6228184" y="3415280"/>
            <a:ext cx="1214438" cy="1471613"/>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4294967295"/>
          </p:nvPr>
        </p:nvSpPr>
        <p:spPr>
          <a:xfrm>
            <a:off x="785813" y="0"/>
            <a:ext cx="7643812" cy="4214813"/>
          </a:xfrm>
        </p:spPr>
        <p:txBody>
          <a:bodyPr>
            <a:normAutofit fontScale="25000" lnSpcReduction="20000"/>
          </a:bodyPr>
          <a:lstStyle/>
          <a:p>
            <a:pPr eaLnBrk="1" hangingPunct="1">
              <a:defRPr/>
            </a:pPr>
            <a:endParaRPr lang="es-ES" dirty="0">
              <a:solidFill>
                <a:schemeClr val="tx1"/>
              </a:solidFill>
              <a:latin typeface="TimesNewRoman,Bold"/>
            </a:endParaRPr>
          </a:p>
          <a:p>
            <a:pPr eaLnBrk="1" hangingPunct="1">
              <a:defRPr/>
            </a:pPr>
            <a:endParaRPr lang="pt-BR" i="1" dirty="0">
              <a:solidFill>
                <a:schemeClr val="tx1"/>
              </a:solidFill>
              <a:latin typeface="TimesNewRoman"/>
            </a:endParaRPr>
          </a:p>
          <a:p>
            <a:pPr algn="r" eaLnBrk="1" hangingPunct="1">
              <a:buFontTx/>
              <a:buNone/>
              <a:defRPr/>
            </a:pPr>
            <a:r>
              <a:rPr lang="es-ES" sz="9600" dirty="0">
                <a:solidFill>
                  <a:srgbClr val="0070C0"/>
                </a:solidFill>
                <a:latin typeface="TimesNewRoman"/>
              </a:rPr>
              <a:t>Safety </a:t>
            </a:r>
            <a:r>
              <a:rPr lang="es-ES" sz="9600" dirty="0" err="1">
                <a:solidFill>
                  <a:srgbClr val="0070C0"/>
                </a:solidFill>
                <a:latin typeface="TimesNewRoman"/>
              </a:rPr>
              <a:t>Assssment</a:t>
            </a:r>
            <a:endParaRPr lang="es-ES" sz="9600" dirty="0">
              <a:solidFill>
                <a:srgbClr val="0070C0"/>
              </a:solidFill>
              <a:latin typeface="TimesNewRoman"/>
            </a:endParaRPr>
          </a:p>
          <a:p>
            <a:pPr algn="just" eaLnBrk="1" hangingPunct="1">
              <a:defRPr/>
            </a:pPr>
            <a:endParaRPr lang="es-ES" sz="11200" dirty="0">
              <a:solidFill>
                <a:srgbClr val="0070C0"/>
              </a:solidFill>
              <a:latin typeface="TimesNewRoman"/>
            </a:endParaRPr>
          </a:p>
          <a:p>
            <a:pPr algn="just" eaLnBrk="1" hangingPunct="1">
              <a:buFontTx/>
              <a:buNone/>
              <a:defRPr/>
            </a:pPr>
            <a:r>
              <a:rPr lang="en-US" sz="9600" dirty="0">
                <a:solidFill>
                  <a:srgbClr val="0070C0"/>
                </a:solidFill>
                <a:latin typeface="TimesNewRoman"/>
              </a:rPr>
              <a:t>Also…</a:t>
            </a:r>
          </a:p>
          <a:p>
            <a:pPr algn="just" eaLnBrk="1" hangingPunct="1">
              <a:buFontTx/>
              <a:buNone/>
              <a:defRPr/>
            </a:pPr>
            <a:endParaRPr lang="en-US" sz="9600" dirty="0">
              <a:solidFill>
                <a:srgbClr val="0070C0"/>
              </a:solidFill>
              <a:latin typeface="TimesNewRoman"/>
            </a:endParaRPr>
          </a:p>
          <a:p>
            <a:pPr algn="just" eaLnBrk="1" hangingPunct="1">
              <a:defRPr/>
            </a:pPr>
            <a:r>
              <a:rPr lang="en-US" sz="9600" dirty="0">
                <a:solidFill>
                  <a:srgbClr val="0070C0"/>
                </a:solidFill>
                <a:latin typeface="TimesNewRoman"/>
              </a:rPr>
              <a:t>The barriers and measures necessary to control the danger can be of three types:</a:t>
            </a:r>
          </a:p>
          <a:p>
            <a:pPr algn="just" eaLnBrk="1" hangingPunct="1">
              <a:buFontTx/>
              <a:buNone/>
              <a:defRPr/>
            </a:pPr>
            <a:endParaRPr lang="en-US" sz="9600" dirty="0">
              <a:solidFill>
                <a:srgbClr val="0070C0"/>
              </a:solidFill>
              <a:latin typeface="TimesNewRoman"/>
            </a:endParaRPr>
          </a:p>
          <a:p>
            <a:pPr lvl="1" algn="just" eaLnBrk="1" hangingPunct="1">
              <a:buFont typeface="Wingdings" panose="05000000000000000000" pitchFamily="2" charset="2"/>
              <a:buChar char="ü"/>
              <a:defRPr/>
            </a:pPr>
            <a:r>
              <a:rPr lang="en-US" sz="9200" dirty="0">
                <a:solidFill>
                  <a:srgbClr val="0070C0"/>
                </a:solidFill>
                <a:latin typeface="TimesNewRoman"/>
              </a:rPr>
              <a:t> </a:t>
            </a:r>
            <a:r>
              <a:rPr lang="en-US" sz="9600" dirty="0">
                <a:solidFill>
                  <a:srgbClr val="0070C0"/>
                </a:solidFill>
                <a:latin typeface="TimesNewRoman"/>
              </a:rPr>
              <a:t>safety interlocks;</a:t>
            </a:r>
          </a:p>
          <a:p>
            <a:pPr lvl="1" algn="just" eaLnBrk="1" hangingPunct="1">
              <a:buFont typeface="Wingdings" panose="05000000000000000000" pitchFamily="2" charset="2"/>
              <a:buChar char="ü"/>
              <a:defRPr/>
            </a:pPr>
            <a:r>
              <a:rPr lang="en-US" sz="9600" dirty="0">
                <a:solidFill>
                  <a:srgbClr val="0070C0"/>
                </a:solidFill>
                <a:latin typeface="TimesNewRoman"/>
              </a:rPr>
              <a:t> alarms or safety warnings;</a:t>
            </a:r>
          </a:p>
          <a:p>
            <a:pPr lvl="1" algn="just" eaLnBrk="1" hangingPunct="1">
              <a:buFont typeface="Wingdings" panose="05000000000000000000" pitchFamily="2" charset="2"/>
              <a:buChar char="ü"/>
              <a:defRPr/>
            </a:pPr>
            <a:r>
              <a:rPr lang="en-US" sz="9600" dirty="0">
                <a:solidFill>
                  <a:srgbClr val="0070C0"/>
                </a:solidFill>
                <a:latin typeface="TimesNewRoman"/>
              </a:rPr>
              <a:t>safety and emergency procedures;</a:t>
            </a:r>
            <a:endParaRPr lang="es-ES" sz="9600" dirty="0">
              <a:solidFill>
                <a:schemeClr val="tx1"/>
              </a:solidFill>
              <a:latin typeface="TimesNewRoman"/>
            </a:endParaRPr>
          </a:p>
        </p:txBody>
      </p:sp>
      <p:pic>
        <p:nvPicPr>
          <p:cNvPr id="11267" name="Imagem 3" descr="alarm.bmp"/>
          <p:cNvPicPr>
            <a:picLocks noChangeAspect="1"/>
          </p:cNvPicPr>
          <p:nvPr/>
        </p:nvPicPr>
        <p:blipFill>
          <a:blip r:embed="rId2"/>
          <a:srcRect/>
          <a:stretch>
            <a:fillRect/>
          </a:stretch>
        </p:blipFill>
        <p:spPr bwMode="auto">
          <a:xfrm>
            <a:off x="2428875" y="4214813"/>
            <a:ext cx="1552575" cy="1524000"/>
          </a:xfrm>
          <a:prstGeom prst="rect">
            <a:avLst/>
          </a:prstGeom>
          <a:noFill/>
          <a:ln w="9525">
            <a:noFill/>
            <a:miter lim="800000"/>
            <a:headEnd/>
            <a:tailEnd/>
          </a:ln>
        </p:spPr>
      </p:pic>
      <p:pic>
        <p:nvPicPr>
          <p:cNvPr id="11268" name="Imagem 4" descr="imagesCATTQ5U8.jpg"/>
          <p:cNvPicPr>
            <a:picLocks noChangeAspect="1"/>
          </p:cNvPicPr>
          <p:nvPr/>
        </p:nvPicPr>
        <p:blipFill>
          <a:blip r:embed="rId3"/>
          <a:srcRect/>
          <a:stretch>
            <a:fillRect/>
          </a:stretch>
        </p:blipFill>
        <p:spPr bwMode="auto">
          <a:xfrm>
            <a:off x="5072063" y="4429125"/>
            <a:ext cx="1089025" cy="1143000"/>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Tema2">
  <a:themeElements>
    <a:clrScheme name="">
      <a:dk1>
        <a:srgbClr val="000000"/>
      </a:dk1>
      <a:lt1>
        <a:srgbClr val="F9F0DF"/>
      </a:lt1>
      <a:dk2>
        <a:srgbClr val="003399"/>
      </a:dk2>
      <a:lt2>
        <a:srgbClr val="000000"/>
      </a:lt2>
      <a:accent1>
        <a:srgbClr val="99CCFF"/>
      </a:accent1>
      <a:accent2>
        <a:srgbClr val="8681B8"/>
      </a:accent2>
      <a:accent3>
        <a:srgbClr val="FBF6EC"/>
      </a:accent3>
      <a:accent4>
        <a:srgbClr val="000000"/>
      </a:accent4>
      <a:accent5>
        <a:srgbClr val="CAE2FF"/>
      </a:accent5>
      <a:accent6>
        <a:srgbClr val="7974A6"/>
      </a:accent6>
      <a:hlink>
        <a:srgbClr val="003399"/>
      </a:hlink>
      <a:folHlink>
        <a:srgbClr val="3366CC"/>
      </a:folHlink>
    </a:clrScheme>
    <a:fontScheme name="IAEAlight">
      <a:majorFont>
        <a:latin typeface="Arial"/>
        <a:ea typeface=""/>
        <a:cs typeface=""/>
      </a:majorFont>
      <a:minorFont>
        <a:latin typeface="Arial"/>
        <a:ea typeface=""/>
        <a:cs typeface=""/>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17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952500" marR="0" indent="-285750" algn="l" defTabSz="914400" rtl="0" eaLnBrk="1" fontAlgn="base" latinLnBrk="0" hangingPunct="1">
          <a:lnSpc>
            <a:spcPct val="100000"/>
          </a:lnSpc>
          <a:spcBef>
            <a:spcPct val="30000"/>
          </a:spcBef>
          <a:spcAft>
            <a:spcPct val="0"/>
          </a:spcAft>
          <a:buClrTx/>
          <a:buSzTx/>
          <a:buFontTx/>
          <a:buChar char="•"/>
          <a:tabLst/>
          <a:defRPr kumimoji="0" lang="en-US" sz="2400" b="1" i="0" u="none" strike="noStrike" cap="none" normalizeH="0" baseline="0" smtClean="0">
            <a:ln>
              <a:noFill/>
            </a:ln>
            <a:solidFill>
              <a:schemeClr val="tx2"/>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17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952500" marR="0" indent="-285750" algn="l" defTabSz="914400" rtl="0" eaLnBrk="1" fontAlgn="base" latinLnBrk="0" hangingPunct="1">
          <a:lnSpc>
            <a:spcPct val="100000"/>
          </a:lnSpc>
          <a:spcBef>
            <a:spcPct val="30000"/>
          </a:spcBef>
          <a:spcAft>
            <a:spcPct val="0"/>
          </a:spcAft>
          <a:buClrTx/>
          <a:buSzTx/>
          <a:buFontTx/>
          <a:buChar char="•"/>
          <a:tabLst/>
          <a:defRPr kumimoji="0" lang="en-US" sz="2400" b="1" i="0" u="none" strike="noStrike" cap="none" normalizeH="0" baseline="0" smtClean="0">
            <a:ln>
              <a:noFill/>
            </a:ln>
            <a:solidFill>
              <a:schemeClr val="tx2"/>
            </a:solidFill>
            <a:effectLst/>
            <a:latin typeface="Arial" charset="0"/>
          </a:defRPr>
        </a:defPPr>
      </a:lstStyle>
    </a:lnDef>
  </a:objectDefaults>
  <a:extraClrSchemeLst>
    <a:extraClrScheme>
      <a:clrScheme name="IAEAlight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IAEAlight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IAEAlight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IAEAlight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IAEAligh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IAEAligh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IAEAligh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Tema2</Template>
  <TotalTime>1914</TotalTime>
  <Words>343</Words>
  <Application>Microsoft Office PowerPoint</Application>
  <PresentationFormat>Presentación en pantalla (4:3)</PresentationFormat>
  <Paragraphs>111</Paragraphs>
  <Slides>12</Slides>
  <Notes>0</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12</vt:i4>
      </vt:variant>
    </vt:vector>
  </HeadingPairs>
  <TitlesOfParts>
    <vt:vector size="18" baseType="lpstr">
      <vt:lpstr>Arial</vt:lpstr>
      <vt:lpstr>Calibri</vt:lpstr>
      <vt:lpstr>TimesNewRoman</vt:lpstr>
      <vt:lpstr>TimesNewRoman,Bold</vt:lpstr>
      <vt:lpstr>Wingdings</vt:lpstr>
      <vt:lpstr>Tema2</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rgutterres</dc:creator>
  <cp:lastModifiedBy>Luis Jova</cp:lastModifiedBy>
  <cp:revision>98</cp:revision>
  <dcterms:created xsi:type="dcterms:W3CDTF">2012-05-30T22:24:54Z</dcterms:created>
  <dcterms:modified xsi:type="dcterms:W3CDTF">2019-04-18T21:17:39Z</dcterms:modified>
</cp:coreProperties>
</file>